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63" r:id="rId3"/>
    <p:sldId id="265" r:id="rId4"/>
    <p:sldId id="266" r:id="rId5"/>
    <p:sldId id="267" r:id="rId6"/>
    <p:sldId id="271" r:id="rId7"/>
    <p:sldId id="269" r:id="rId8"/>
    <p:sldId id="272" r:id="rId9"/>
    <p:sldId id="273" r:id="rId10"/>
    <p:sldId id="274" r:id="rId11"/>
    <p:sldId id="277" r:id="rId12"/>
    <p:sldId id="276" r:id="rId13"/>
    <p:sldId id="279" r:id="rId14"/>
    <p:sldId id="278" r:id="rId15"/>
    <p:sldId id="275" r:id="rId16"/>
    <p:sldId id="314" r:id="rId17"/>
    <p:sldId id="268" r:id="rId18"/>
    <p:sldId id="315" r:id="rId19"/>
    <p:sldId id="316" r:id="rId20"/>
    <p:sldId id="317" r:id="rId21"/>
    <p:sldId id="318" r:id="rId22"/>
    <p:sldId id="319" r:id="rId23"/>
    <p:sldId id="320" r:id="rId24"/>
    <p:sldId id="321" r:id="rId25"/>
    <p:sldId id="281" r:id="rId26"/>
    <p:sldId id="280" r:id="rId27"/>
    <p:sldId id="270" r:id="rId28"/>
    <p:sldId id="282" r:id="rId29"/>
    <p:sldId id="258" r:id="rId30"/>
    <p:sldId id="284" r:id="rId31"/>
    <p:sldId id="283" r:id="rId32"/>
    <p:sldId id="287" r:id="rId33"/>
    <p:sldId id="286" r:id="rId34"/>
    <p:sldId id="288" r:id="rId35"/>
    <p:sldId id="289" r:id="rId36"/>
    <p:sldId id="290" r:id="rId37"/>
    <p:sldId id="291" r:id="rId38"/>
    <p:sldId id="292" r:id="rId39"/>
    <p:sldId id="293" r:id="rId40"/>
    <p:sldId id="294" r:id="rId41"/>
    <p:sldId id="295" r:id="rId42"/>
    <p:sldId id="296" r:id="rId43"/>
    <p:sldId id="297" r:id="rId44"/>
    <p:sldId id="312" r:id="rId45"/>
    <p:sldId id="313"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22" r:id="rId6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564" autoAdjust="0"/>
    <p:restoredTop sz="94660"/>
  </p:normalViewPr>
  <p:slideViewPr>
    <p:cSldViewPr snapToGrid="0">
      <p:cViewPr varScale="1">
        <p:scale>
          <a:sx n="72" d="100"/>
          <a:sy n="72" d="100"/>
        </p:scale>
        <p:origin x="72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tr-TR"/>
              <a:t>Asıl başlık stili için tıklatın</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5/29/2023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5/29/2023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5/29/2023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5/29/2023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tr-TR"/>
              <a:t>Asıl başlık stili için tıklatın</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5586B75A-687E-405C-8A0B-8D00578BA2C3}" type="datetimeFigureOut">
              <a:rPr lang="en-US" dirty="0"/>
              <a:pPr/>
              <a:t>5/29/2023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5/29/2023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a:t>Asıl başlık stili için tıklatın</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5/29/2023</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tr-TR"/>
              <a:t>Asıl başlık stili için tıklatın</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5/29/2023</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5/29/2023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tr-TR"/>
              <a:t>Asıl başlık stili için tıklatın</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8" name="Date Placeholder 7"/>
          <p:cNvSpPr>
            <a:spLocks noGrp="1"/>
          </p:cNvSpPr>
          <p:nvPr>
            <p:ph type="dt" sz="half" idx="10"/>
          </p:nvPr>
        </p:nvSpPr>
        <p:spPr/>
        <p:txBody>
          <a:bodyPr/>
          <a:lstStyle/>
          <a:p>
            <a:fld id="{5586B75A-687E-405C-8A0B-8D00578BA2C3}" type="datetimeFigureOut">
              <a:rPr lang="en-US" dirty="0"/>
              <a:pPr/>
              <a:t>5/29/2023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8" name="Date Placeholder 7"/>
          <p:cNvSpPr>
            <a:spLocks noGrp="1"/>
          </p:cNvSpPr>
          <p:nvPr>
            <p:ph type="dt" sz="half" idx="10"/>
          </p:nvPr>
        </p:nvSpPr>
        <p:spPr/>
        <p:txBody>
          <a:bodyPr/>
          <a:lstStyle/>
          <a:p>
            <a:fld id="{5586B75A-687E-405C-8A0B-8D00578BA2C3}" type="datetimeFigureOut">
              <a:rPr lang="en-US" dirty="0"/>
              <a:pPr/>
              <a:t>5/29/2023</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tr-TR"/>
              <a:t>Asıl başlık stili için tıklatın</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5/29/2023</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8.png"/><Relationship Id="rId3" Type="http://schemas.openxmlformats.org/officeDocument/2006/relationships/hyperlink" Target="https://moodle.esldramaactivities.eu/" TargetMode="External"/><Relationship Id="rId7" Type="http://schemas.openxmlformats.org/officeDocument/2006/relationships/image" Target="../media/image2.png"/><Relationship Id="rId12" Type="http://schemas.openxmlformats.org/officeDocument/2006/relationships/image" Target="../media/image7.png"/><Relationship Id="rId17" Type="http://schemas.openxmlformats.org/officeDocument/2006/relationships/image" Target="../media/image12.jpg"/><Relationship Id="rId2" Type="http://schemas.openxmlformats.org/officeDocument/2006/relationships/hyperlink" Target="https://www.esldramaactivities.eu/" TargetMode="External"/><Relationship Id="rId16" Type="http://schemas.openxmlformats.org/officeDocument/2006/relationships/image" Target="../media/image11.jpg"/><Relationship Id="rId1" Type="http://schemas.openxmlformats.org/officeDocument/2006/relationships/slideLayout" Target="../slideLayouts/slideLayout1.xml"/><Relationship Id="rId6" Type="http://schemas.openxmlformats.org/officeDocument/2006/relationships/image" Target="../media/image1.png"/><Relationship Id="rId11" Type="http://schemas.openxmlformats.org/officeDocument/2006/relationships/image" Target="../media/image6.jpg"/><Relationship Id="rId5" Type="http://schemas.openxmlformats.org/officeDocument/2006/relationships/hyperlink" Target="https://esldramaactivities.eu/secondary/" TargetMode="External"/><Relationship Id="rId15" Type="http://schemas.openxmlformats.org/officeDocument/2006/relationships/image" Target="../media/image10.png"/><Relationship Id="rId10" Type="http://schemas.openxmlformats.org/officeDocument/2006/relationships/image" Target="../media/image5.png"/><Relationship Id="rId4" Type="http://schemas.openxmlformats.org/officeDocument/2006/relationships/hyperlink" Target="https://esldramaactivities.eu/elementary/" TargetMode="External"/><Relationship Id="rId9" Type="http://schemas.openxmlformats.org/officeDocument/2006/relationships/image" Target="../media/image4.png"/><Relationship Id="rId14"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png"/><Relationship Id="rId7" Type="http://schemas.openxmlformats.org/officeDocument/2006/relationships/hyperlink" Target="https://moodle.esldramaactivities.eu/auth/oauth2/login.php?id=1&amp;wantsurl=%2F&amp;sesskey=Rqm1HBKBtj" TargetMode="External"/><Relationship Id="rId2" Type="http://schemas.openxmlformats.org/officeDocument/2006/relationships/hyperlink" Target="https://moodle.esldramaactivities.eu/"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16.png"/></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hyperlink" Target="https://moodle.esldramaactivities.eu/"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hyperlink" Target="https://moodle.esldramaactivities.eu/"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hyperlink" Target="https://moodle.esldramaactivities.eu/"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hyperlink" Target="https://moodle.esldramaactivities.eu/"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hyperlink" Target="https://moodle.esldramaactivities.eu/"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8" Type="http://schemas.openxmlformats.org/officeDocument/2006/relationships/hyperlink" Target="https://moodle.esldramaactivities.eu/course/view.php?id=2" TargetMode="External"/><Relationship Id="rId3" Type="http://schemas.openxmlformats.org/officeDocument/2006/relationships/image" Target="../media/image1.png"/><Relationship Id="rId7" Type="http://schemas.openxmlformats.org/officeDocument/2006/relationships/hyperlink" Target="https://moodle.esldramaactivities.eu/course/view.php?id=4" TargetMode="External"/><Relationship Id="rId2" Type="http://schemas.openxmlformats.org/officeDocument/2006/relationships/hyperlink" Target="https://moodle.esldramaactivities.eu/"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hyperlink" Target="https://moodle.esldramaactivities.eu/"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hyperlink" Target="https://moodle.esldramaactivities.eu/"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hyperlink" Target="https://moodle.esldramaactivities.eu/"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moodle.esldramaactivities.eu/"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hyperlink" Target="https://moodle.esldramaactivities.eu/"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hyperlink" Target="https://moodle.esldramaactivities.eu/"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hyperlink" Target="https://moodle.esldramaactivities.eu/"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hyperlink" Target="https://moodle.esldramaactivities.eu/"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hyperlink" Target="https://moodle.esldramaactivities.eu/"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hyperlink" Target="https://moodle.esldramaactivities.eu/"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hyperlink" Target="https://moodle.esldramaactivities.eu/"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s://moodle.esldramaactivities.eu/" TargetMode="External"/><Relationship Id="rId7" Type="http://schemas.openxmlformats.org/officeDocument/2006/relationships/image" Target="../media/image4.png"/><Relationship Id="rId2"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22.png"/></Relationships>
</file>

<file path=ppt/slides/_rels/slide2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s://moodle.esldramaactivities.eu/" TargetMode="External"/><Relationship Id="rId7" Type="http://schemas.openxmlformats.org/officeDocument/2006/relationships/image" Target="../media/image4.png"/><Relationship Id="rId2"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4.png"/><Relationship Id="rId2" Type="http://schemas.openxmlformats.org/officeDocument/2006/relationships/hyperlink" Target="http://www.esldramaactivities.eu/" TargetMode="Externa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moodle.esldramaactivities.eu/"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moodle.esldramaactivities.eu/course/view.php?id=4#section-1" TargetMode="External"/><Relationship Id="rId7" Type="http://schemas.openxmlformats.org/officeDocument/2006/relationships/image" Target="../media/image3.png"/><Relationship Id="rId2" Type="http://schemas.openxmlformats.org/officeDocument/2006/relationships/hyperlink" Target="http://www.esldramaactivities.eu/" TargetMode="Externa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4.png"/><Relationship Id="rId2" Type="http://schemas.openxmlformats.org/officeDocument/2006/relationships/hyperlink" Target="http://www.esldramaactivities.eu/" TargetMode="Externa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moodle.esldramaactivities.eu/course/view.php?id=4#section-2" TargetMode="External"/><Relationship Id="rId7" Type="http://schemas.openxmlformats.org/officeDocument/2006/relationships/image" Target="../media/image3.png"/><Relationship Id="rId2" Type="http://schemas.openxmlformats.org/officeDocument/2006/relationships/hyperlink" Target="http://www.esldramaactivities.eu/" TargetMode="Externa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3.png"/></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4.png"/><Relationship Id="rId2" Type="http://schemas.openxmlformats.org/officeDocument/2006/relationships/hyperlink" Target="http://www.esldramaactivities.eu/" TargetMode="Externa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moodle.esldramaactivities.eu/course/view.php?id=4#section-3" TargetMode="External"/><Relationship Id="rId7" Type="http://schemas.openxmlformats.org/officeDocument/2006/relationships/image" Target="../media/image3.png"/><Relationship Id="rId2" Type="http://schemas.openxmlformats.org/officeDocument/2006/relationships/hyperlink" Target="http://www.esldramaactivities.eu/" TargetMode="Externa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3.png"/></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4.png"/><Relationship Id="rId2" Type="http://schemas.openxmlformats.org/officeDocument/2006/relationships/hyperlink" Target="http://www.esldramaactivities.eu/" TargetMode="Externa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moodle.esldramaactivities.eu/course/view.php?id=4#section-4" TargetMode="External"/><Relationship Id="rId7" Type="http://schemas.openxmlformats.org/officeDocument/2006/relationships/image" Target="../media/image3.png"/><Relationship Id="rId2" Type="http://schemas.openxmlformats.org/officeDocument/2006/relationships/hyperlink" Target="http://www.esldramaactivities.eu/" TargetMode="Externa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3.png"/></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4.png"/><Relationship Id="rId2" Type="http://schemas.openxmlformats.org/officeDocument/2006/relationships/hyperlink" Target="http://www.esldramaactivities.eu/" TargetMode="Externa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moodle.esldramaactivities.eu/course/view.php?id=4#section-5" TargetMode="External"/><Relationship Id="rId7" Type="http://schemas.openxmlformats.org/officeDocument/2006/relationships/image" Target="../media/image3.png"/><Relationship Id="rId2" Type="http://schemas.openxmlformats.org/officeDocument/2006/relationships/hyperlink" Target="http://www.esldramaactivities.eu/" TargetMode="Externa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3.png"/></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4.png"/><Relationship Id="rId2" Type="http://schemas.openxmlformats.org/officeDocument/2006/relationships/hyperlink" Target="http://www.esldramaactivities.eu/" TargetMode="Externa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moodle.esldramaactivities.eu/"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moodle.esldramaactivities.eu/course/view.php?id=2#section-1" TargetMode="External"/><Relationship Id="rId7" Type="http://schemas.openxmlformats.org/officeDocument/2006/relationships/image" Target="../media/image3.png"/><Relationship Id="rId2" Type="http://schemas.openxmlformats.org/officeDocument/2006/relationships/hyperlink" Target="http://www.esldramaactivities.eu/" TargetMode="Externa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3.png"/></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4.png"/><Relationship Id="rId2" Type="http://schemas.openxmlformats.org/officeDocument/2006/relationships/hyperlink" Target="http://www.esldramaactivities.eu/" TargetMode="Externa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moodle.esldramaactivities.eu/course/view.php?id=2#section-2" TargetMode="External"/><Relationship Id="rId7" Type="http://schemas.openxmlformats.org/officeDocument/2006/relationships/image" Target="../media/image3.png"/><Relationship Id="rId2" Type="http://schemas.openxmlformats.org/officeDocument/2006/relationships/hyperlink" Target="http://www.esldramaactivities.eu/" TargetMode="Externa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3.png"/></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4.png"/><Relationship Id="rId2" Type="http://schemas.openxmlformats.org/officeDocument/2006/relationships/hyperlink" Target="http://www.esldramaactivities.eu/" TargetMode="Externa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4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moodle.esldramaactivities.eu/course/view.php?id=2#section-3" TargetMode="External"/><Relationship Id="rId7" Type="http://schemas.openxmlformats.org/officeDocument/2006/relationships/image" Target="../media/image3.png"/><Relationship Id="rId2" Type="http://schemas.openxmlformats.org/officeDocument/2006/relationships/hyperlink" Target="http://www.esldramaactivities.eu/" TargetMode="Externa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3.png"/></Relationships>
</file>

<file path=ppt/slides/_rels/slide45.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4.png"/><Relationship Id="rId2" Type="http://schemas.openxmlformats.org/officeDocument/2006/relationships/hyperlink" Target="http://www.esldramaactivities.eu/" TargetMode="Externa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4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moodle.esldramaactivities.eu/course/view.php?id=2#section-4" TargetMode="External"/><Relationship Id="rId7" Type="http://schemas.openxmlformats.org/officeDocument/2006/relationships/image" Target="../media/image3.png"/><Relationship Id="rId2" Type="http://schemas.openxmlformats.org/officeDocument/2006/relationships/hyperlink" Target="http://www.esldramaactivities.eu/" TargetMode="Externa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3.png"/></Relationships>
</file>

<file path=ppt/slides/_rels/slide47.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4.png"/><Relationship Id="rId2" Type="http://schemas.openxmlformats.org/officeDocument/2006/relationships/hyperlink" Target="http://www.esldramaactivities.eu/" TargetMode="Externa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4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moodle.esldramaactivities.eu/course/view.php?id=2#section-5" TargetMode="External"/><Relationship Id="rId7" Type="http://schemas.openxmlformats.org/officeDocument/2006/relationships/image" Target="../media/image3.png"/><Relationship Id="rId2" Type="http://schemas.openxmlformats.org/officeDocument/2006/relationships/hyperlink" Target="http://www.esldramaactivities.eu/" TargetMode="Externa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3.png"/></Relationships>
</file>

<file path=ppt/slides/_rels/slide49.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4.png"/><Relationship Id="rId2" Type="http://schemas.openxmlformats.org/officeDocument/2006/relationships/hyperlink" Target="http://www.esldramaactivities.eu/" TargetMode="Externa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moodle.esldramaactivities.eu/"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moodle.esldramaactivities.eu/course/view.php?id=2#section-6" TargetMode="External"/><Relationship Id="rId7" Type="http://schemas.openxmlformats.org/officeDocument/2006/relationships/image" Target="../media/image3.png"/><Relationship Id="rId2" Type="http://schemas.openxmlformats.org/officeDocument/2006/relationships/hyperlink" Target="http://www.esldramaactivities.eu/" TargetMode="Externa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3.png"/></Relationships>
</file>

<file path=ppt/slides/_rels/slide51.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4.png"/><Relationship Id="rId2" Type="http://schemas.openxmlformats.org/officeDocument/2006/relationships/hyperlink" Target="http://www.esldramaactivities.eu/" TargetMode="Externa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5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moodle.esldramaactivities.eu/course/view.php?id=2#section-7" TargetMode="External"/><Relationship Id="rId7" Type="http://schemas.openxmlformats.org/officeDocument/2006/relationships/image" Target="../media/image3.png"/><Relationship Id="rId2" Type="http://schemas.openxmlformats.org/officeDocument/2006/relationships/hyperlink" Target="http://www.esldramaactivities.eu/" TargetMode="Externa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3.png"/></Relationships>
</file>

<file path=ppt/slides/_rels/slide53.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4.png"/><Relationship Id="rId2" Type="http://schemas.openxmlformats.org/officeDocument/2006/relationships/hyperlink" Target="http://www.esldramaactivities.eu/" TargetMode="Externa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5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moodle.esldramaactivities.eu/course/view.php?id=2#section-8" TargetMode="External"/><Relationship Id="rId7" Type="http://schemas.openxmlformats.org/officeDocument/2006/relationships/image" Target="../media/image3.png"/><Relationship Id="rId2" Type="http://schemas.openxmlformats.org/officeDocument/2006/relationships/hyperlink" Target="http://www.esldramaactivities.eu/" TargetMode="Externa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3.png"/></Relationships>
</file>

<file path=ppt/slides/_rels/slide55.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4.png"/><Relationship Id="rId2" Type="http://schemas.openxmlformats.org/officeDocument/2006/relationships/hyperlink" Target="http://www.esldramaactivities.eu/" TargetMode="Externa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5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moodle.esldramaactivities.eu/course/view.php?id=2#section-9" TargetMode="External"/><Relationship Id="rId7" Type="http://schemas.openxmlformats.org/officeDocument/2006/relationships/image" Target="../media/image3.png"/><Relationship Id="rId2" Type="http://schemas.openxmlformats.org/officeDocument/2006/relationships/hyperlink" Target="http://www.esldramaactivities.eu/" TargetMode="Externa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3.png"/></Relationships>
</file>

<file path=ppt/slides/_rels/slide57.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png"/><Relationship Id="rId2" Type="http://schemas.openxmlformats.org/officeDocument/2006/relationships/hyperlink" Target="http://www.esldramaactivities.eu/" TargetMode="Externa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5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moodle.esldramaactivities.eu/course/view.php?id=2#section-10" TargetMode="External"/><Relationship Id="rId7" Type="http://schemas.openxmlformats.org/officeDocument/2006/relationships/image" Target="../media/image3.png"/><Relationship Id="rId2" Type="http://schemas.openxmlformats.org/officeDocument/2006/relationships/hyperlink" Target="http://www.esldramaactivities.eu/" TargetMode="Externa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3.png"/></Relationships>
</file>

<file path=ppt/slides/_rels/slide59.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png"/><Relationship Id="rId2" Type="http://schemas.openxmlformats.org/officeDocument/2006/relationships/hyperlink" Target="http://www.esldramaactivities.eu/" TargetMode="Externa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png"/><Relationship Id="rId7" Type="http://schemas.openxmlformats.org/officeDocument/2006/relationships/hyperlink" Target="http://www.esldramaactivities.eu/" TargetMode="External"/><Relationship Id="rId2" Type="http://schemas.openxmlformats.org/officeDocument/2006/relationships/hyperlink" Target="https://moodle.esldramaactivities.eu/"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esldramaactivities.eu/"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png"/><Relationship Id="rId7" Type="http://schemas.openxmlformats.org/officeDocument/2006/relationships/image" Target="../media/image14.png"/><Relationship Id="rId2" Type="http://schemas.openxmlformats.org/officeDocument/2006/relationships/hyperlink" Target="https://moodle.esldramaactivities.eu/"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hyperlink" Target="https://moodle.esldramaactivities.eu/"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hyperlink" Target="https://moodle.esldramaactivities.eu/" TargetMode="Externa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0" y="0"/>
            <a:ext cx="12099235" cy="738935"/>
          </a:xfrm>
        </p:spPr>
        <p:txBody>
          <a:bodyPr>
            <a:noAutofit/>
          </a:bodyPr>
          <a:lstStyle/>
          <a:p>
            <a:pPr algn="ctr"/>
            <a:r>
              <a:rPr lang="tr-TR" sz="3300" dirty="0">
                <a:solidFill>
                  <a:srgbClr val="00B0F0"/>
                </a:solidFill>
              </a:rPr>
              <a:t>Act Communicate Transcend – ACT 2020-1-HR01-KA227-SCH-094792 </a:t>
            </a:r>
          </a:p>
        </p:txBody>
      </p:sp>
      <p:sp>
        <p:nvSpPr>
          <p:cNvPr id="8" name="Alt Başlık 2"/>
          <p:cNvSpPr>
            <a:spLocks noGrp="1"/>
          </p:cNvSpPr>
          <p:nvPr>
            <p:ph type="subTitle" idx="1"/>
          </p:nvPr>
        </p:nvSpPr>
        <p:spPr>
          <a:xfrm>
            <a:off x="9113704" y="765774"/>
            <a:ext cx="3078296" cy="5561573"/>
          </a:xfrm>
        </p:spPr>
        <p:txBody>
          <a:bodyPr anchor="ctr" anchorCtr="0">
            <a:normAutofit/>
          </a:bodyPr>
          <a:lstStyle/>
          <a:p>
            <a:pPr algn="ctr"/>
            <a:endParaRPr lang="tr-TR" sz="2400" dirty="0">
              <a:solidFill>
                <a:srgbClr val="002060"/>
              </a:solidFill>
            </a:endParaRPr>
          </a:p>
          <a:p>
            <a:pPr algn="ctr"/>
            <a:endParaRPr lang="tr-TR" sz="2400" dirty="0">
              <a:solidFill>
                <a:srgbClr val="002060"/>
              </a:solidFill>
            </a:endParaRPr>
          </a:p>
          <a:p>
            <a:pPr algn="ctr"/>
            <a:endParaRPr lang="tr-TR" sz="2400" dirty="0">
              <a:solidFill>
                <a:srgbClr val="002060"/>
              </a:solidFill>
            </a:endParaRPr>
          </a:p>
          <a:p>
            <a:pPr algn="ctr"/>
            <a:r>
              <a:rPr lang="tr-TR" sz="1600" b="1" dirty="0">
                <a:solidFill>
                  <a:srgbClr val="002060"/>
                </a:solidFill>
                <a:highlight>
                  <a:srgbClr val="00FFFF"/>
                </a:highlight>
                <a:hlinkClick r:id="rId2">
                  <a:extLst>
                    <a:ext uri="{A12FA001-AC4F-418D-AE19-62706E023703}">
                      <ahyp:hlinkClr xmlns:ahyp="http://schemas.microsoft.com/office/drawing/2018/hyperlinkcolor" val="tx"/>
                    </a:ext>
                  </a:extLst>
                </a:hlinkClick>
              </a:rPr>
              <a:t>Act Communicate &amp; Transcend (esldramaactivities.eu)</a:t>
            </a:r>
            <a:endParaRPr lang="tr-TR" sz="1600" b="1" dirty="0">
              <a:solidFill>
                <a:srgbClr val="002060"/>
              </a:solidFill>
              <a:highlight>
                <a:srgbClr val="00FFFF"/>
              </a:highlight>
            </a:endParaRPr>
          </a:p>
          <a:p>
            <a:pPr algn="ctr"/>
            <a:r>
              <a:rPr lang="tr-TR" sz="1600" b="1" dirty="0">
                <a:solidFill>
                  <a:srgbClr val="002060"/>
                </a:solidFill>
                <a:highlight>
                  <a:srgbClr val="00FFFF"/>
                </a:highlight>
                <a:hlinkClick r:id="rId3">
                  <a:extLst>
                    <a:ext uri="{A12FA001-AC4F-418D-AE19-62706E023703}">
                      <ahyp:hlinkClr xmlns:ahyp="http://schemas.microsoft.com/office/drawing/2018/hyperlinkcolor" val="tx"/>
                    </a:ext>
                  </a:extLst>
                </a:hlinkClick>
              </a:rPr>
              <a:t>e-Learning Platform (esldramaactivities.eu)</a:t>
            </a:r>
            <a:endParaRPr lang="tr-TR" sz="1600" b="1" dirty="0">
              <a:solidFill>
                <a:srgbClr val="002060"/>
              </a:solidFill>
              <a:highlight>
                <a:srgbClr val="00FFFF"/>
              </a:highlight>
            </a:endParaRPr>
          </a:p>
          <a:p>
            <a:pPr algn="ctr"/>
            <a:endParaRPr lang="tr-TR" sz="1600" b="1" dirty="0">
              <a:solidFill>
                <a:srgbClr val="002060"/>
              </a:solidFill>
              <a:highlight>
                <a:srgbClr val="00FFFF"/>
              </a:highlight>
            </a:endParaRPr>
          </a:p>
          <a:p>
            <a:pPr algn="ctr"/>
            <a:r>
              <a:rPr lang="tr-TR" sz="1900" b="1" dirty="0">
                <a:solidFill>
                  <a:srgbClr val="002060"/>
                </a:solidFill>
                <a:highlight>
                  <a:srgbClr val="00FFFF"/>
                </a:highlight>
              </a:rPr>
              <a:t> </a:t>
            </a:r>
            <a:r>
              <a:rPr lang="en-US" sz="1600" b="1" dirty="0" err="1">
                <a:solidFill>
                  <a:srgbClr val="002060"/>
                </a:solidFill>
                <a:highlight>
                  <a:srgbClr val="00FFFF"/>
                </a:highlight>
                <a:hlinkClick r:id="rId4">
                  <a:extLst>
                    <a:ext uri="{A12FA001-AC4F-418D-AE19-62706E023703}">
                      <ahyp:hlinkClr xmlns:ahyp="http://schemas.microsoft.com/office/drawing/2018/hyperlinkcolor" val="tx"/>
                    </a:ext>
                  </a:extLst>
                </a:hlinkClick>
              </a:rPr>
              <a:t>İlkokul</a:t>
            </a:r>
            <a:r>
              <a:rPr lang="en-US" sz="1600" b="1" dirty="0">
                <a:solidFill>
                  <a:srgbClr val="002060"/>
                </a:solidFill>
                <a:highlight>
                  <a:srgbClr val="00FFFF"/>
                </a:highlight>
                <a:hlinkClick r:id="rId4">
                  <a:extLst>
                    <a:ext uri="{A12FA001-AC4F-418D-AE19-62706E023703}">
                      <ahyp:hlinkClr xmlns:ahyp="http://schemas.microsoft.com/office/drawing/2018/hyperlinkcolor" val="tx"/>
                    </a:ext>
                  </a:extLst>
                </a:hlinkClick>
              </a:rPr>
              <a:t> </a:t>
            </a:r>
            <a:r>
              <a:rPr lang="en-US" sz="1600" b="1" dirty="0" err="1">
                <a:solidFill>
                  <a:srgbClr val="002060"/>
                </a:solidFill>
                <a:highlight>
                  <a:srgbClr val="00FFFF"/>
                </a:highlight>
                <a:hlinkClick r:id="rId4">
                  <a:extLst>
                    <a:ext uri="{A12FA001-AC4F-418D-AE19-62706E023703}">
                      <ahyp:hlinkClr xmlns:ahyp="http://schemas.microsoft.com/office/drawing/2018/hyperlinkcolor" val="tx"/>
                    </a:ext>
                  </a:extLst>
                </a:hlinkClick>
              </a:rPr>
              <a:t>öğretmenleri</a:t>
            </a:r>
            <a:r>
              <a:rPr lang="en-US" sz="1600" b="1" dirty="0">
                <a:solidFill>
                  <a:srgbClr val="002060"/>
                </a:solidFill>
                <a:highlight>
                  <a:srgbClr val="00FFFF"/>
                </a:highlight>
                <a:hlinkClick r:id="rId4">
                  <a:extLst>
                    <a:ext uri="{A12FA001-AC4F-418D-AE19-62706E023703}">
                      <ahyp:hlinkClr xmlns:ahyp="http://schemas.microsoft.com/office/drawing/2018/hyperlinkcolor" val="tx"/>
                    </a:ext>
                  </a:extLst>
                </a:hlinkClick>
              </a:rPr>
              <a:t> için </a:t>
            </a:r>
            <a:r>
              <a:rPr lang="en-US" sz="1600" b="1" dirty="0" err="1">
                <a:solidFill>
                  <a:srgbClr val="002060"/>
                </a:solidFill>
                <a:highlight>
                  <a:srgbClr val="00FFFF"/>
                </a:highlight>
                <a:hlinkClick r:id="rId4">
                  <a:extLst>
                    <a:ext uri="{A12FA001-AC4F-418D-AE19-62706E023703}">
                      <ahyp:hlinkClr xmlns:ahyp="http://schemas.microsoft.com/office/drawing/2018/hyperlinkcolor" val="tx"/>
                    </a:ext>
                  </a:extLst>
                </a:hlinkClick>
              </a:rPr>
              <a:t>kaynaklar</a:t>
            </a:r>
            <a:r>
              <a:rPr lang="tr-TR" sz="1600" b="1" dirty="0">
                <a:solidFill>
                  <a:srgbClr val="002060"/>
                </a:solidFill>
                <a:highlight>
                  <a:srgbClr val="00FFFF"/>
                </a:highlight>
                <a:hlinkClick r:id="rId4">
                  <a:extLst>
                    <a:ext uri="{A12FA001-AC4F-418D-AE19-62706E023703}">
                      <ahyp:hlinkClr xmlns:ahyp="http://schemas.microsoft.com/office/drawing/2018/hyperlinkcolor" val="tx"/>
                    </a:ext>
                  </a:extLst>
                </a:hlinkClick>
              </a:rPr>
              <a:t> </a:t>
            </a:r>
            <a:r>
              <a:rPr lang="en-US" sz="1600" b="1" dirty="0">
                <a:solidFill>
                  <a:srgbClr val="002060"/>
                </a:solidFill>
                <a:highlight>
                  <a:srgbClr val="00FFFF"/>
                </a:highlight>
                <a:hlinkClick r:id="rId4">
                  <a:extLst>
                    <a:ext uri="{A12FA001-AC4F-418D-AE19-62706E023703}">
                      <ahyp:hlinkClr xmlns:ahyp="http://schemas.microsoft.com/office/drawing/2018/hyperlinkcolor" val="tx"/>
                    </a:ext>
                  </a:extLst>
                </a:hlinkClick>
              </a:rPr>
              <a:t>(esldramaactivities.eu)</a:t>
            </a:r>
            <a:endParaRPr lang="tr-TR" sz="1600" b="1" dirty="0">
              <a:solidFill>
                <a:srgbClr val="002060"/>
              </a:solidFill>
              <a:highlight>
                <a:srgbClr val="00FFFF"/>
              </a:highlight>
            </a:endParaRPr>
          </a:p>
          <a:p>
            <a:pPr algn="ctr"/>
            <a:r>
              <a:rPr lang="tr-TR" sz="1600" b="1" dirty="0">
                <a:solidFill>
                  <a:srgbClr val="002060"/>
                </a:solidFill>
                <a:highlight>
                  <a:srgbClr val="00FFFF"/>
                </a:highlight>
                <a:hlinkClick r:id="rId5">
                  <a:extLst>
                    <a:ext uri="{A12FA001-AC4F-418D-AE19-62706E023703}">
                      <ahyp:hlinkClr xmlns:ahyp="http://schemas.microsoft.com/office/drawing/2018/hyperlinkcolor" val="tx"/>
                    </a:ext>
                  </a:extLst>
                </a:hlinkClick>
              </a:rPr>
              <a:t>Ortaokul</a:t>
            </a:r>
            <a:r>
              <a:rPr lang="en-US" sz="1600" b="1" dirty="0">
                <a:solidFill>
                  <a:srgbClr val="002060"/>
                </a:solidFill>
                <a:highlight>
                  <a:srgbClr val="00FFFF"/>
                </a:highlight>
                <a:hlinkClick r:id="rId5">
                  <a:extLst>
                    <a:ext uri="{A12FA001-AC4F-418D-AE19-62706E023703}">
                      <ahyp:hlinkClr xmlns:ahyp="http://schemas.microsoft.com/office/drawing/2018/hyperlinkcolor" val="tx"/>
                    </a:ext>
                  </a:extLst>
                </a:hlinkClick>
              </a:rPr>
              <a:t> </a:t>
            </a:r>
            <a:r>
              <a:rPr lang="en-US" sz="1600" b="1" dirty="0" err="1">
                <a:solidFill>
                  <a:srgbClr val="002060"/>
                </a:solidFill>
                <a:highlight>
                  <a:srgbClr val="00FFFF"/>
                </a:highlight>
                <a:hlinkClick r:id="rId5">
                  <a:extLst>
                    <a:ext uri="{A12FA001-AC4F-418D-AE19-62706E023703}">
                      <ahyp:hlinkClr xmlns:ahyp="http://schemas.microsoft.com/office/drawing/2018/hyperlinkcolor" val="tx"/>
                    </a:ext>
                  </a:extLst>
                </a:hlinkClick>
              </a:rPr>
              <a:t>öğretmenleri</a:t>
            </a:r>
            <a:r>
              <a:rPr lang="en-US" sz="1600" b="1" dirty="0">
                <a:solidFill>
                  <a:srgbClr val="002060"/>
                </a:solidFill>
                <a:highlight>
                  <a:srgbClr val="00FFFF"/>
                </a:highlight>
                <a:hlinkClick r:id="rId5">
                  <a:extLst>
                    <a:ext uri="{A12FA001-AC4F-418D-AE19-62706E023703}">
                      <ahyp:hlinkClr xmlns:ahyp="http://schemas.microsoft.com/office/drawing/2018/hyperlinkcolor" val="tx"/>
                    </a:ext>
                  </a:extLst>
                </a:hlinkClick>
              </a:rPr>
              <a:t> için </a:t>
            </a:r>
            <a:r>
              <a:rPr lang="en-US" sz="1600" b="1" dirty="0" err="1">
                <a:solidFill>
                  <a:srgbClr val="002060"/>
                </a:solidFill>
                <a:highlight>
                  <a:srgbClr val="00FFFF"/>
                </a:highlight>
                <a:hlinkClick r:id="rId5">
                  <a:extLst>
                    <a:ext uri="{A12FA001-AC4F-418D-AE19-62706E023703}">
                      <ahyp:hlinkClr xmlns:ahyp="http://schemas.microsoft.com/office/drawing/2018/hyperlinkcolor" val="tx"/>
                    </a:ext>
                  </a:extLst>
                </a:hlinkClick>
              </a:rPr>
              <a:t>kaynaklar</a:t>
            </a:r>
            <a:r>
              <a:rPr lang="tr-TR" sz="1600" b="1" dirty="0">
                <a:solidFill>
                  <a:srgbClr val="002060"/>
                </a:solidFill>
                <a:highlight>
                  <a:srgbClr val="00FFFF"/>
                </a:highlight>
                <a:hlinkClick r:id="rId5">
                  <a:extLst>
                    <a:ext uri="{A12FA001-AC4F-418D-AE19-62706E023703}">
                      <ahyp:hlinkClr xmlns:ahyp="http://schemas.microsoft.com/office/drawing/2018/hyperlinkcolor" val="tx"/>
                    </a:ext>
                  </a:extLst>
                </a:hlinkClick>
              </a:rPr>
              <a:t> </a:t>
            </a:r>
            <a:r>
              <a:rPr lang="en-US" sz="1600" b="1" dirty="0">
                <a:solidFill>
                  <a:srgbClr val="002060"/>
                </a:solidFill>
                <a:highlight>
                  <a:srgbClr val="00FFFF"/>
                </a:highlight>
                <a:hlinkClick r:id="rId5">
                  <a:extLst>
                    <a:ext uri="{A12FA001-AC4F-418D-AE19-62706E023703}">
                      <ahyp:hlinkClr xmlns:ahyp="http://schemas.microsoft.com/office/drawing/2018/hyperlinkcolor" val="tx"/>
                    </a:ext>
                  </a:extLst>
                </a:hlinkClick>
              </a:rPr>
              <a:t>(esldramaactivities.eu)</a:t>
            </a:r>
            <a:endParaRPr lang="en-US" sz="1900" b="1" dirty="0">
              <a:solidFill>
                <a:srgbClr val="002060"/>
              </a:solidFill>
              <a:highlight>
                <a:srgbClr val="00FFFF"/>
              </a:highlight>
            </a:endParaRPr>
          </a:p>
        </p:txBody>
      </p:sp>
      <p:grpSp>
        <p:nvGrpSpPr>
          <p:cNvPr id="12" name="Grup 11">
            <a:extLst>
              <a:ext uri="{FF2B5EF4-FFF2-40B4-BE49-F238E27FC236}">
                <a16:creationId xmlns:a16="http://schemas.microsoft.com/office/drawing/2014/main" id="{9486486B-5807-FAC8-E215-8450F10C1F00}"/>
              </a:ext>
            </a:extLst>
          </p:cNvPr>
          <p:cNvGrpSpPr/>
          <p:nvPr/>
        </p:nvGrpSpPr>
        <p:grpSpPr>
          <a:xfrm>
            <a:off x="91948" y="6080002"/>
            <a:ext cx="12100052" cy="787399"/>
            <a:chOff x="91948" y="6080002"/>
            <a:chExt cx="12100052" cy="787399"/>
          </a:xfrm>
        </p:grpSpPr>
        <p:pic>
          <p:nvPicPr>
            <p:cNvPr id="4" name="Resim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5" name="Resim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6" name="Resim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1" name="Resim 10" descr="yazı tipi, meneviş mavisi, Majorelle Blue, simge, sembol içeren bir resim&#10;&#10;Açıklama otomatik olarak oluşturuldu">
              <a:extLst>
                <a:ext uri="{FF2B5EF4-FFF2-40B4-BE49-F238E27FC236}">
                  <a16:creationId xmlns:a16="http://schemas.microsoft.com/office/drawing/2014/main" id="{CB7122F0-6CD1-70A5-4E0F-CC07262CB9CC}"/>
                </a:ext>
              </a:extLst>
            </p:cNvPr>
            <p:cNvPicPr>
              <a:picLocks noChangeAspect="1"/>
            </p:cNvPicPr>
            <p:nvPr/>
          </p:nvPicPr>
          <p:blipFill>
            <a:blip r:embed="rId9"/>
            <a:stretch>
              <a:fillRect/>
            </a:stretch>
          </p:blipFill>
          <p:spPr>
            <a:xfrm>
              <a:off x="9959297" y="6098171"/>
              <a:ext cx="2232703" cy="744234"/>
            </a:xfrm>
            <a:prstGeom prst="rect">
              <a:avLst/>
            </a:prstGeom>
          </p:spPr>
        </p:pic>
      </p:grpSp>
      <p:pic>
        <p:nvPicPr>
          <p:cNvPr id="14" name="Resim 13" descr="ekran görüntüsü, tasarım içeren bir resim&#10;&#10;Açıklama otomatik olarak oluşturuldu">
            <a:extLst>
              <a:ext uri="{FF2B5EF4-FFF2-40B4-BE49-F238E27FC236}">
                <a16:creationId xmlns:a16="http://schemas.microsoft.com/office/drawing/2014/main" id="{0CAA7ABA-792E-A328-A0EC-8EDBB7BAF963}"/>
              </a:ext>
            </a:extLst>
          </p:cNvPr>
          <p:cNvPicPr>
            <a:picLocks noChangeAspect="1"/>
          </p:cNvPicPr>
          <p:nvPr/>
        </p:nvPicPr>
        <p:blipFill>
          <a:blip r:embed="rId10"/>
          <a:stretch>
            <a:fillRect/>
          </a:stretch>
        </p:blipFill>
        <p:spPr>
          <a:xfrm>
            <a:off x="9218305" y="135821"/>
            <a:ext cx="2869094" cy="2869094"/>
          </a:xfrm>
          <a:prstGeom prst="rect">
            <a:avLst/>
          </a:prstGeom>
        </p:spPr>
      </p:pic>
      <p:sp>
        <p:nvSpPr>
          <p:cNvPr id="16" name="Dikdörtgen 15">
            <a:extLst>
              <a:ext uri="{FF2B5EF4-FFF2-40B4-BE49-F238E27FC236}">
                <a16:creationId xmlns:a16="http://schemas.microsoft.com/office/drawing/2014/main" id="{E60278B7-9D1A-8CD9-809D-BEFF6A0AFEC5}"/>
              </a:ext>
            </a:extLst>
          </p:cNvPr>
          <p:cNvSpPr/>
          <p:nvPr/>
        </p:nvSpPr>
        <p:spPr>
          <a:xfrm>
            <a:off x="1136922" y="901006"/>
            <a:ext cx="7637155" cy="2800767"/>
          </a:xfrm>
          <a:prstGeom prst="rect">
            <a:avLst/>
          </a:prstGeom>
          <a:noFill/>
        </p:spPr>
        <p:txBody>
          <a:bodyPr wrap="none" lIns="91440" tIns="45720" rIns="91440" bIns="45720">
            <a:spAutoFit/>
          </a:bodyPr>
          <a:lstStyle/>
          <a:p>
            <a:pPr algn="ctr"/>
            <a:r>
              <a:rPr lang="tr-TR" sz="4400" b="0" cap="none" spc="0" dirty="0">
                <a:ln w="0"/>
                <a:effectLst>
                  <a:outerShdw blurRad="38100" dist="19050" dir="2700000" algn="tl" rotWithShape="0">
                    <a:schemeClr val="dk1">
                      <a:alpha val="40000"/>
                    </a:schemeClr>
                  </a:outerShdw>
                </a:effectLst>
                <a:highlight>
                  <a:srgbClr val="00FFFF"/>
                </a:highlight>
              </a:rPr>
              <a:t>E-ÖĞRENME PLATFORMU İÇİN</a:t>
            </a:r>
          </a:p>
          <a:p>
            <a:pPr algn="ctr"/>
            <a:r>
              <a:rPr lang="tr-TR" sz="4400" dirty="0">
                <a:ln w="0"/>
                <a:effectLst>
                  <a:outerShdw blurRad="38100" dist="19050" dir="2700000" algn="tl" rotWithShape="0">
                    <a:schemeClr val="dk1">
                      <a:alpha val="40000"/>
                    </a:schemeClr>
                  </a:outerShdw>
                </a:effectLst>
                <a:highlight>
                  <a:srgbClr val="00FFFF"/>
                </a:highlight>
              </a:rPr>
              <a:t>KILAVUZ</a:t>
            </a:r>
          </a:p>
          <a:p>
            <a:pPr algn="ctr"/>
            <a:r>
              <a:rPr lang="tr-TR" sz="4400" b="0" cap="none" spc="0" dirty="0">
                <a:ln w="0"/>
                <a:solidFill>
                  <a:schemeClr val="tx1"/>
                </a:solidFill>
                <a:effectLst>
                  <a:outerShdw blurRad="38100" dist="19050" dir="2700000" algn="tl" rotWithShape="0">
                    <a:schemeClr val="dk1">
                      <a:alpha val="40000"/>
                    </a:schemeClr>
                  </a:outerShdw>
                </a:effectLst>
                <a:highlight>
                  <a:srgbClr val="00FFFF"/>
                </a:highlight>
              </a:rPr>
              <a:t>&amp; </a:t>
            </a:r>
          </a:p>
          <a:p>
            <a:pPr algn="ctr"/>
            <a:r>
              <a:rPr lang="tr-TR" sz="4400" dirty="0">
                <a:ln w="0"/>
                <a:effectLst>
                  <a:outerShdw blurRad="38100" dist="19050" dir="2700000" algn="tl" rotWithShape="0">
                    <a:schemeClr val="dk1">
                      <a:alpha val="40000"/>
                    </a:schemeClr>
                  </a:outerShdw>
                </a:effectLst>
                <a:highlight>
                  <a:srgbClr val="00FFFF"/>
                </a:highlight>
              </a:rPr>
              <a:t>KAYNAKLAR </a:t>
            </a:r>
            <a:endParaRPr lang="tr-TR" sz="4400" b="0" cap="none" spc="0" dirty="0">
              <a:ln w="0"/>
              <a:solidFill>
                <a:schemeClr val="tx1"/>
              </a:solidFill>
              <a:effectLst>
                <a:outerShdw blurRad="38100" dist="19050" dir="2700000" algn="tl" rotWithShape="0">
                  <a:schemeClr val="dk1">
                    <a:alpha val="40000"/>
                  </a:schemeClr>
                </a:outerShdw>
              </a:effectLst>
              <a:highlight>
                <a:srgbClr val="00FFFF"/>
              </a:highlight>
            </a:endParaRPr>
          </a:p>
        </p:txBody>
      </p:sp>
      <p:pic>
        <p:nvPicPr>
          <p:cNvPr id="18" name="Resim 17" descr="grafik, yazı tipi, grafik tasarım, logo içeren bir resim&#10;&#10;Açıklama otomatik olarak oluşturuldu">
            <a:extLst>
              <a:ext uri="{FF2B5EF4-FFF2-40B4-BE49-F238E27FC236}">
                <a16:creationId xmlns:a16="http://schemas.microsoft.com/office/drawing/2014/main" id="{B40C3C74-C786-C7D0-CFAC-DC39326A397F}"/>
              </a:ext>
            </a:extLst>
          </p:cNvPr>
          <p:cNvPicPr>
            <a:picLocks noChangeAspect="1"/>
          </p:cNvPicPr>
          <p:nvPr/>
        </p:nvPicPr>
        <p:blipFill>
          <a:blip r:embed="rId11"/>
          <a:stretch>
            <a:fillRect/>
          </a:stretch>
        </p:blipFill>
        <p:spPr>
          <a:xfrm>
            <a:off x="7347194" y="3481460"/>
            <a:ext cx="1720127" cy="974739"/>
          </a:xfrm>
          <a:prstGeom prst="rect">
            <a:avLst/>
          </a:prstGeom>
        </p:spPr>
      </p:pic>
      <p:pic>
        <p:nvPicPr>
          <p:cNvPr id="20" name="Resim 19" descr="grafik, yazı tipi, grafik tasarım, poster içeren bir resim&#10;&#10;Açıklama otomatik olarak oluşturuldu">
            <a:extLst>
              <a:ext uri="{FF2B5EF4-FFF2-40B4-BE49-F238E27FC236}">
                <a16:creationId xmlns:a16="http://schemas.microsoft.com/office/drawing/2014/main" id="{4641328A-EBD2-F482-0E78-0E8BB3F564D5}"/>
              </a:ext>
            </a:extLst>
          </p:cNvPr>
          <p:cNvPicPr>
            <a:picLocks noChangeAspect="1"/>
          </p:cNvPicPr>
          <p:nvPr/>
        </p:nvPicPr>
        <p:blipFill>
          <a:blip r:embed="rId12"/>
          <a:stretch>
            <a:fillRect/>
          </a:stretch>
        </p:blipFill>
        <p:spPr>
          <a:xfrm>
            <a:off x="7836777" y="4571397"/>
            <a:ext cx="1169489" cy="1258612"/>
          </a:xfrm>
          <a:prstGeom prst="rect">
            <a:avLst/>
          </a:prstGeom>
        </p:spPr>
      </p:pic>
      <p:pic>
        <p:nvPicPr>
          <p:cNvPr id="22" name="Resim 21" descr="amblem, simge, sembol, logo, ticari marka içeren bir resim&#10;&#10;Açıklama otomatik olarak oluşturuldu">
            <a:extLst>
              <a:ext uri="{FF2B5EF4-FFF2-40B4-BE49-F238E27FC236}">
                <a16:creationId xmlns:a16="http://schemas.microsoft.com/office/drawing/2014/main" id="{B8426B98-3EFC-6C97-C5E2-0007331F14B8}"/>
              </a:ext>
            </a:extLst>
          </p:cNvPr>
          <p:cNvPicPr>
            <a:picLocks noChangeAspect="1"/>
          </p:cNvPicPr>
          <p:nvPr/>
        </p:nvPicPr>
        <p:blipFill>
          <a:blip r:embed="rId13"/>
          <a:stretch>
            <a:fillRect/>
          </a:stretch>
        </p:blipFill>
        <p:spPr>
          <a:xfrm>
            <a:off x="92282" y="4740364"/>
            <a:ext cx="1243931" cy="1243931"/>
          </a:xfrm>
          <a:prstGeom prst="rect">
            <a:avLst/>
          </a:prstGeom>
        </p:spPr>
      </p:pic>
      <p:pic>
        <p:nvPicPr>
          <p:cNvPr id="24" name="Resim 23" descr="metin, ekran görüntüsü, yazı tipi içeren bir resim&#10;&#10;Açıklama otomatik olarak oluşturuldu">
            <a:extLst>
              <a:ext uri="{FF2B5EF4-FFF2-40B4-BE49-F238E27FC236}">
                <a16:creationId xmlns:a16="http://schemas.microsoft.com/office/drawing/2014/main" id="{D68D91C9-B76C-D387-123F-3FA110BCD1E2}"/>
              </a:ext>
            </a:extLst>
          </p:cNvPr>
          <p:cNvPicPr>
            <a:picLocks noChangeAspect="1"/>
          </p:cNvPicPr>
          <p:nvPr/>
        </p:nvPicPr>
        <p:blipFill>
          <a:blip r:embed="rId14"/>
          <a:stretch>
            <a:fillRect/>
          </a:stretch>
        </p:blipFill>
        <p:spPr>
          <a:xfrm>
            <a:off x="2536284" y="4874959"/>
            <a:ext cx="4344243" cy="974739"/>
          </a:xfrm>
          <a:prstGeom prst="rect">
            <a:avLst/>
          </a:prstGeom>
        </p:spPr>
      </p:pic>
      <p:pic>
        <p:nvPicPr>
          <p:cNvPr id="26" name="Resim 25" descr="metin, logo, yazı tipi, simge, sembol içeren bir resim&#10;&#10;Açıklama otomatik olarak oluşturuldu">
            <a:extLst>
              <a:ext uri="{FF2B5EF4-FFF2-40B4-BE49-F238E27FC236}">
                <a16:creationId xmlns:a16="http://schemas.microsoft.com/office/drawing/2014/main" id="{C3EEBBA7-CB37-C3D3-D5DA-435D3794EDB6}"/>
              </a:ext>
            </a:extLst>
          </p:cNvPr>
          <p:cNvPicPr>
            <a:picLocks noChangeAspect="1"/>
          </p:cNvPicPr>
          <p:nvPr/>
        </p:nvPicPr>
        <p:blipFill>
          <a:blip r:embed="rId15"/>
          <a:stretch>
            <a:fillRect/>
          </a:stretch>
        </p:blipFill>
        <p:spPr>
          <a:xfrm>
            <a:off x="90152" y="3653718"/>
            <a:ext cx="1519440" cy="990939"/>
          </a:xfrm>
          <a:prstGeom prst="rect">
            <a:avLst/>
          </a:prstGeom>
        </p:spPr>
      </p:pic>
      <p:pic>
        <p:nvPicPr>
          <p:cNvPr id="28" name="Resim 27" descr="metin, yazı tipi, logo, grafik içeren bir resim&#10;&#10;Açıklama otomatik olarak oluşturuldu">
            <a:extLst>
              <a:ext uri="{FF2B5EF4-FFF2-40B4-BE49-F238E27FC236}">
                <a16:creationId xmlns:a16="http://schemas.microsoft.com/office/drawing/2014/main" id="{CA441BCD-AA34-E0C0-BED8-B0031545B9B3}"/>
              </a:ext>
            </a:extLst>
          </p:cNvPr>
          <p:cNvPicPr>
            <a:picLocks noChangeAspect="1"/>
          </p:cNvPicPr>
          <p:nvPr/>
        </p:nvPicPr>
        <p:blipFill>
          <a:blip r:embed="rId16"/>
          <a:stretch>
            <a:fillRect/>
          </a:stretch>
        </p:blipFill>
        <p:spPr>
          <a:xfrm>
            <a:off x="163436" y="2560583"/>
            <a:ext cx="1372872" cy="974739"/>
          </a:xfrm>
          <a:prstGeom prst="rect">
            <a:avLst/>
          </a:prstGeom>
        </p:spPr>
      </p:pic>
      <p:pic>
        <p:nvPicPr>
          <p:cNvPr id="30" name="Resim 29" descr="metin, yazı tipi, grafik, taslak içeren bir resim&#10;&#10;Açıklama otomatik olarak oluşturuldu">
            <a:extLst>
              <a:ext uri="{FF2B5EF4-FFF2-40B4-BE49-F238E27FC236}">
                <a16:creationId xmlns:a16="http://schemas.microsoft.com/office/drawing/2014/main" id="{39F681B3-B75C-1B31-40D8-7FA0EEA641F6}"/>
              </a:ext>
            </a:extLst>
          </p:cNvPr>
          <p:cNvPicPr>
            <a:picLocks noChangeAspect="1"/>
          </p:cNvPicPr>
          <p:nvPr/>
        </p:nvPicPr>
        <p:blipFill>
          <a:blip r:embed="rId17"/>
          <a:stretch>
            <a:fillRect/>
          </a:stretch>
        </p:blipFill>
        <p:spPr>
          <a:xfrm>
            <a:off x="7129728" y="2401801"/>
            <a:ext cx="1876538" cy="974739"/>
          </a:xfrm>
          <a:prstGeom prst="rect">
            <a:avLst/>
          </a:prstGeom>
        </p:spPr>
      </p:pic>
    </p:spTree>
    <p:extLst>
      <p:ext uri="{BB962C8B-B14F-4D97-AF65-F5344CB8AC3E}">
        <p14:creationId xmlns:p14="http://schemas.microsoft.com/office/powerpoint/2010/main" val="341989156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curtains"/>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Metin kutusu 14">
            <a:extLst>
              <a:ext uri="{FF2B5EF4-FFF2-40B4-BE49-F238E27FC236}">
                <a16:creationId xmlns:a16="http://schemas.microsoft.com/office/drawing/2014/main" id="{0FF162F0-F626-900E-2947-E2494EFD534D}"/>
              </a:ext>
            </a:extLst>
          </p:cNvPr>
          <p:cNvSpPr txBox="1"/>
          <p:nvPr/>
        </p:nvSpPr>
        <p:spPr>
          <a:xfrm>
            <a:off x="0" y="745846"/>
            <a:ext cx="11442700" cy="5632311"/>
          </a:xfrm>
          <a:prstGeom prst="rect">
            <a:avLst/>
          </a:prstGeom>
          <a:solidFill>
            <a:schemeClr val="bg1"/>
          </a:solidFill>
        </p:spPr>
        <p:txBody>
          <a:bodyPr wrap="square" rtlCol="0">
            <a:spAutoFit/>
          </a:bodyPr>
          <a:lstStyle/>
          <a:p>
            <a:pPr lvl="0" fontAlgn="base"/>
            <a:endParaRPr lang="tr-TR" sz="2400" dirty="0"/>
          </a:p>
          <a:p>
            <a:pPr lvl="0" fontAlgn="base"/>
            <a:endParaRPr lang="tr-TR" sz="2400" dirty="0"/>
          </a:p>
          <a:p>
            <a:pPr lvl="0" fontAlgn="base"/>
            <a:endParaRPr lang="tr-TR" sz="2400" dirty="0"/>
          </a:p>
          <a:p>
            <a:pPr lvl="0" fontAlgn="base"/>
            <a:endParaRPr lang="tr-TR" sz="2400" dirty="0"/>
          </a:p>
          <a:p>
            <a:pPr lvl="0" fontAlgn="base"/>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p:txBody>
      </p:sp>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KILAVUZ  </a:t>
            </a:r>
          </a:p>
        </p:txBody>
      </p:sp>
      <p:sp>
        <p:nvSpPr>
          <p:cNvPr id="3" name="Alt Başlık 2"/>
          <p:cNvSpPr>
            <a:spLocks noGrp="1"/>
          </p:cNvSpPr>
          <p:nvPr>
            <p:ph type="subTitle" idx="1"/>
          </p:nvPr>
        </p:nvSpPr>
        <p:spPr>
          <a:xfrm>
            <a:off x="11442700" y="738935"/>
            <a:ext cx="749300" cy="5354169"/>
          </a:xfrm>
        </p:spPr>
        <p:txBody>
          <a:bodyPr vert="vert270" anchor="ctr" anchorCtr="0">
            <a:normAutofit/>
          </a:bodyPr>
          <a:lstStyle/>
          <a:p>
            <a:pPr algn="ctr"/>
            <a:r>
              <a:rPr lang="tr-TR" sz="2000" dirty="0">
                <a:solidFill>
                  <a:srgbClr val="002060"/>
                </a:solidFill>
                <a:hlinkClick r:id="rId2">
                  <a:extLst>
                    <a:ext uri="{A12FA001-AC4F-418D-AE19-62706E023703}">
                      <ahyp:hlinkClr xmlns:ahyp="http://schemas.microsoft.com/office/drawing/2018/hyperlinkcolor" val="tx"/>
                    </a:ext>
                  </a:extLst>
                </a:hlinkClick>
              </a:rPr>
              <a:t>e-Learning Platform (esldramaactivities.eu)</a:t>
            </a:r>
            <a:endParaRPr lang="tr-TR" sz="2000" dirty="0">
              <a:solidFill>
                <a:srgbClr val="002060"/>
              </a:solidFill>
            </a:endParaRPr>
          </a:p>
        </p:txBody>
      </p:sp>
      <p:sp>
        <p:nvSpPr>
          <p:cNvPr id="8" name="Metin kutusu 7"/>
          <p:cNvSpPr txBox="1"/>
          <p:nvPr/>
        </p:nvSpPr>
        <p:spPr>
          <a:xfrm>
            <a:off x="0" y="1505829"/>
            <a:ext cx="11442700" cy="4616648"/>
          </a:xfrm>
          <a:prstGeom prst="rect">
            <a:avLst/>
          </a:prstGeom>
          <a:solidFill>
            <a:schemeClr val="bg1"/>
          </a:solidFill>
        </p:spPr>
        <p:txBody>
          <a:bodyPr wrap="square" rtlCol="0">
            <a:spAutoFit/>
          </a:bodyPr>
          <a:lstStyle/>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grpSp>
        <p:nvGrpSpPr>
          <p:cNvPr id="9" name="Grup 8">
            <a:extLst>
              <a:ext uri="{FF2B5EF4-FFF2-40B4-BE49-F238E27FC236}">
                <a16:creationId xmlns:a16="http://schemas.microsoft.com/office/drawing/2014/main" id="{26BFD298-1AB2-A880-AD6B-1F94D2195044}"/>
              </a:ext>
            </a:extLst>
          </p:cNvPr>
          <p:cNvGrpSpPr/>
          <p:nvPr/>
        </p:nvGrpSpPr>
        <p:grpSpPr>
          <a:xfrm>
            <a:off x="91948" y="6080002"/>
            <a:ext cx="12100052" cy="787399"/>
            <a:chOff x="91948" y="6080002"/>
            <a:chExt cx="12100052" cy="787399"/>
          </a:xfrm>
        </p:grpSpPr>
        <p:pic>
          <p:nvPicPr>
            <p:cNvPr id="10" name="Resim 9">
              <a:extLst>
                <a:ext uri="{FF2B5EF4-FFF2-40B4-BE49-F238E27FC236}">
                  <a16:creationId xmlns:a16="http://schemas.microsoft.com/office/drawing/2014/main" id="{FD6A3A5A-E365-A8AF-857E-16CB28DA0A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11" name="Resim 10">
              <a:extLst>
                <a:ext uri="{FF2B5EF4-FFF2-40B4-BE49-F238E27FC236}">
                  <a16:creationId xmlns:a16="http://schemas.microsoft.com/office/drawing/2014/main" id="{986825DF-257A-C2BE-BDAA-3152D58F4C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2" name="Resim 11">
              <a:extLst>
                <a:ext uri="{FF2B5EF4-FFF2-40B4-BE49-F238E27FC236}">
                  <a16:creationId xmlns:a16="http://schemas.microsoft.com/office/drawing/2014/main" id="{091120BB-0128-795B-8800-4AC202C85B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3" name="Resim 12" descr="yazı tipi, meneviş mavisi, Majorelle Blue, simge, sembol içeren bir resim&#10;&#10;Açıklama otomatik olarak oluşturuldu">
              <a:extLst>
                <a:ext uri="{FF2B5EF4-FFF2-40B4-BE49-F238E27FC236}">
                  <a16:creationId xmlns:a16="http://schemas.microsoft.com/office/drawing/2014/main" id="{9901C775-E159-7009-E948-16588FD0C7F9}"/>
                </a:ext>
              </a:extLst>
            </p:cNvPr>
            <p:cNvPicPr>
              <a:picLocks noChangeAspect="1"/>
            </p:cNvPicPr>
            <p:nvPr/>
          </p:nvPicPr>
          <p:blipFill>
            <a:blip r:embed="rId6"/>
            <a:stretch>
              <a:fillRect/>
            </a:stretch>
          </p:blipFill>
          <p:spPr>
            <a:xfrm>
              <a:off x="9959297" y="6098171"/>
              <a:ext cx="2232703" cy="744234"/>
            </a:xfrm>
            <a:prstGeom prst="rect">
              <a:avLst/>
            </a:prstGeom>
          </p:spPr>
        </p:pic>
      </p:grpSp>
      <p:sp>
        <p:nvSpPr>
          <p:cNvPr id="14" name="Subtitle 11">
            <a:extLst>
              <a:ext uri="{FF2B5EF4-FFF2-40B4-BE49-F238E27FC236}">
                <a16:creationId xmlns:a16="http://schemas.microsoft.com/office/drawing/2014/main" id="{98F91304-FD49-4D48-8D04-AE4C66A7DA93}"/>
              </a:ext>
            </a:extLst>
          </p:cNvPr>
          <p:cNvSpPr txBox="1">
            <a:spLocks/>
          </p:cNvSpPr>
          <p:nvPr/>
        </p:nvSpPr>
        <p:spPr>
          <a:xfrm>
            <a:off x="3046689" y="1505829"/>
            <a:ext cx="5627411" cy="3776089"/>
          </a:xfrm>
          <a:prstGeom prst="rect">
            <a:avLst/>
          </a:prstGeom>
          <a:solidFill>
            <a:schemeClr val="bg1">
              <a:lumMod val="95000"/>
            </a:schemeClr>
          </a:solidFill>
        </p:spPr>
        <p:txBody>
          <a:bodyPr vert="horz" lIns="91440" tIns="45720" rIns="91440" bIns="45720" rtlCol="0" anchor="t">
            <a:no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r>
              <a:rPr lang="tr-TR" b="1" dirty="0">
                <a:solidFill>
                  <a:srgbClr val="0070C0"/>
                </a:solidFill>
                <a:latin typeface="Poppins" panose="00000500000000000000" pitchFamily="2" charset="-94"/>
                <a:cs typeface="Poppins" panose="00000500000000000000" pitchFamily="2" charset="-94"/>
              </a:rPr>
              <a:t>HATIRLATMA!!! </a:t>
            </a:r>
            <a:r>
              <a:rPr lang="tr-TR" dirty="0">
                <a:solidFill>
                  <a:srgbClr val="0070C0"/>
                </a:solidFill>
                <a:latin typeface="Poppins" panose="00000500000000000000" pitchFamily="2" charset="-94"/>
                <a:cs typeface="Poppins" panose="00000500000000000000" pitchFamily="2" charset="-94"/>
              </a:rPr>
              <a:t>Lütfen öncelikle Moodle platformuna giriş yapmadan önce aşağıdaki adreslerden birine kayıt olmanız gerektiğini unutmayın </a:t>
            </a:r>
          </a:p>
          <a:p>
            <a:pPr algn="ctr"/>
            <a:endParaRPr lang="en-US" dirty="0">
              <a:solidFill>
                <a:srgbClr val="0070C0"/>
              </a:solidFill>
              <a:latin typeface="Poppins" panose="00000500000000000000" pitchFamily="2" charset="-94"/>
              <a:cs typeface="Poppins" panose="00000500000000000000" pitchFamily="2" charset="-94"/>
            </a:endParaRPr>
          </a:p>
          <a:p>
            <a:pPr marL="342900" indent="-342900" algn="ctr">
              <a:buFont typeface="Arial" panose="020B0604020202020204" pitchFamily="34" charset="0"/>
              <a:buChar char="•"/>
            </a:pPr>
            <a:r>
              <a:rPr lang="tr-TR" dirty="0">
                <a:solidFill>
                  <a:srgbClr val="0070C0"/>
                </a:solidFill>
                <a:latin typeface="Poppins" panose="00000500000000000000" pitchFamily="2" charset="-94"/>
                <a:cs typeface="Poppins" panose="00000500000000000000" pitchFamily="2" charset="-94"/>
                <a:hlinkClick r:id="rId7"/>
              </a:rPr>
              <a:t>İlkokul öğretmenleri için kaynaklar </a:t>
            </a:r>
            <a:r>
              <a:rPr lang="en-US" dirty="0">
                <a:solidFill>
                  <a:srgbClr val="0070C0"/>
                </a:solidFill>
                <a:latin typeface="Poppins" panose="00000500000000000000" pitchFamily="2" charset="-94"/>
                <a:cs typeface="Poppins" panose="00000500000000000000" pitchFamily="2" charset="-94"/>
                <a:hlinkClick r:id="rId7"/>
              </a:rPr>
              <a:t> </a:t>
            </a:r>
            <a:endParaRPr lang="tr-TR" dirty="0">
              <a:solidFill>
                <a:srgbClr val="0070C0"/>
              </a:solidFill>
              <a:latin typeface="Poppins" panose="00000500000000000000" pitchFamily="2" charset="-94"/>
              <a:cs typeface="Poppins" panose="00000500000000000000" pitchFamily="2" charset="-94"/>
            </a:endParaRPr>
          </a:p>
          <a:p>
            <a:pPr algn="ctr"/>
            <a:r>
              <a:rPr lang="tr-TR" dirty="0">
                <a:solidFill>
                  <a:srgbClr val="0070C0"/>
                </a:solidFill>
                <a:latin typeface="Poppins" panose="00000500000000000000" pitchFamily="2" charset="-94"/>
                <a:cs typeface="Poppins" panose="00000500000000000000" pitchFamily="2" charset="-94"/>
              </a:rPr>
              <a:t>ya da</a:t>
            </a:r>
          </a:p>
          <a:p>
            <a:pPr marL="342900" indent="-342900" algn="ctr">
              <a:buFont typeface="Arial" panose="020B0604020202020204" pitchFamily="34" charset="0"/>
              <a:buChar char="•"/>
            </a:pPr>
            <a:r>
              <a:rPr lang="en-US" dirty="0">
                <a:solidFill>
                  <a:srgbClr val="0070C0"/>
                </a:solidFill>
                <a:latin typeface="Poppins" panose="00000500000000000000" pitchFamily="2" charset="-94"/>
                <a:cs typeface="Poppins" panose="00000500000000000000" pitchFamily="2" charset="-94"/>
              </a:rPr>
              <a:t> </a:t>
            </a:r>
            <a:r>
              <a:rPr lang="tr-TR" dirty="0">
                <a:solidFill>
                  <a:srgbClr val="0070C0"/>
                </a:solidFill>
                <a:latin typeface="Poppins" panose="00000500000000000000" pitchFamily="2" charset="-94"/>
                <a:cs typeface="Poppins" panose="00000500000000000000" pitchFamily="2" charset="-94"/>
                <a:hlinkClick r:id="rId7"/>
              </a:rPr>
              <a:t>Ortaokul öğretmenleri için kaynaklar </a:t>
            </a:r>
            <a:r>
              <a:rPr lang="en-US" dirty="0">
                <a:solidFill>
                  <a:srgbClr val="0070C0"/>
                </a:solidFill>
                <a:latin typeface="Poppins" panose="00000500000000000000" pitchFamily="2" charset="-94"/>
                <a:cs typeface="Poppins" panose="00000500000000000000" pitchFamily="2" charset="-94"/>
                <a:hlinkClick r:id="rId7"/>
              </a:rPr>
              <a:t> </a:t>
            </a:r>
            <a:endParaRPr lang="tr-TR" dirty="0">
              <a:solidFill>
                <a:schemeClr val="tx2"/>
              </a:solidFill>
            </a:endParaRPr>
          </a:p>
        </p:txBody>
      </p:sp>
      <p:pic>
        <p:nvPicPr>
          <p:cNvPr id="5" name="Resim 4">
            <a:extLst>
              <a:ext uri="{FF2B5EF4-FFF2-40B4-BE49-F238E27FC236}">
                <a16:creationId xmlns:a16="http://schemas.microsoft.com/office/drawing/2014/main" id="{453C68AA-4CF3-F443-EC91-5030959A70DC}"/>
              </a:ext>
            </a:extLst>
          </p:cNvPr>
          <p:cNvPicPr>
            <a:picLocks noChangeAspect="1"/>
          </p:cNvPicPr>
          <p:nvPr/>
        </p:nvPicPr>
        <p:blipFill>
          <a:blip r:embed="rId8"/>
          <a:stretch>
            <a:fillRect/>
          </a:stretch>
        </p:blipFill>
        <p:spPr>
          <a:xfrm>
            <a:off x="193488" y="36653"/>
            <a:ext cx="1294653" cy="1675433"/>
          </a:xfrm>
          <a:prstGeom prst="rect">
            <a:avLst/>
          </a:prstGeom>
        </p:spPr>
      </p:pic>
      <p:pic>
        <p:nvPicPr>
          <p:cNvPr id="6" name="Resim 5">
            <a:extLst>
              <a:ext uri="{FF2B5EF4-FFF2-40B4-BE49-F238E27FC236}">
                <a16:creationId xmlns:a16="http://schemas.microsoft.com/office/drawing/2014/main" id="{E628FD59-9063-9425-F9B3-10D2C4DF9A42}"/>
              </a:ext>
            </a:extLst>
          </p:cNvPr>
          <p:cNvPicPr>
            <a:picLocks noChangeAspect="1"/>
          </p:cNvPicPr>
          <p:nvPr/>
        </p:nvPicPr>
        <p:blipFill rotWithShape="1">
          <a:blip r:embed="rId9"/>
          <a:srcRect l="9265" t="17832" r="68229" b="25523"/>
          <a:stretch/>
        </p:blipFill>
        <p:spPr>
          <a:xfrm>
            <a:off x="193488" y="1990892"/>
            <a:ext cx="2668511" cy="3776089"/>
          </a:xfrm>
          <a:prstGeom prst="rect">
            <a:avLst/>
          </a:prstGeom>
        </p:spPr>
      </p:pic>
      <p:pic>
        <p:nvPicPr>
          <p:cNvPr id="16" name="Resim 15">
            <a:extLst>
              <a:ext uri="{FF2B5EF4-FFF2-40B4-BE49-F238E27FC236}">
                <a16:creationId xmlns:a16="http://schemas.microsoft.com/office/drawing/2014/main" id="{3242DD47-07A9-E697-FF65-300015683420}"/>
              </a:ext>
            </a:extLst>
          </p:cNvPr>
          <p:cNvPicPr>
            <a:picLocks noChangeAspect="1"/>
          </p:cNvPicPr>
          <p:nvPr/>
        </p:nvPicPr>
        <p:blipFill rotWithShape="1">
          <a:blip r:embed="rId10"/>
          <a:srcRect l="30588" t="18213" r="48529" b="27212"/>
          <a:stretch/>
        </p:blipFill>
        <p:spPr>
          <a:xfrm>
            <a:off x="8858790" y="2083659"/>
            <a:ext cx="2399220" cy="3525268"/>
          </a:xfrm>
          <a:prstGeom prst="rect">
            <a:avLst/>
          </a:prstGeom>
        </p:spPr>
      </p:pic>
    </p:spTree>
    <p:extLst>
      <p:ext uri="{BB962C8B-B14F-4D97-AF65-F5344CB8AC3E}">
        <p14:creationId xmlns:p14="http://schemas.microsoft.com/office/powerpoint/2010/main" val="87690055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curtains"/>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Metin kutusu 14">
            <a:extLst>
              <a:ext uri="{FF2B5EF4-FFF2-40B4-BE49-F238E27FC236}">
                <a16:creationId xmlns:a16="http://schemas.microsoft.com/office/drawing/2014/main" id="{0FF162F0-F626-900E-2947-E2494EFD534D}"/>
              </a:ext>
            </a:extLst>
          </p:cNvPr>
          <p:cNvSpPr txBox="1"/>
          <p:nvPr/>
        </p:nvSpPr>
        <p:spPr>
          <a:xfrm>
            <a:off x="0" y="745846"/>
            <a:ext cx="11442700" cy="5632311"/>
          </a:xfrm>
          <a:prstGeom prst="rect">
            <a:avLst/>
          </a:prstGeom>
          <a:solidFill>
            <a:schemeClr val="bg1"/>
          </a:solidFill>
        </p:spPr>
        <p:txBody>
          <a:bodyPr wrap="square" rtlCol="0">
            <a:spAutoFit/>
          </a:bodyPr>
          <a:lstStyle/>
          <a:p>
            <a:pPr lvl="0" fontAlgn="base"/>
            <a:endParaRPr lang="tr-TR" sz="2400" dirty="0"/>
          </a:p>
          <a:p>
            <a:pPr lvl="0" fontAlgn="base"/>
            <a:endParaRPr lang="tr-TR" sz="2400" dirty="0"/>
          </a:p>
          <a:p>
            <a:pPr lvl="0" fontAlgn="base"/>
            <a:endParaRPr lang="tr-TR" sz="2400" dirty="0"/>
          </a:p>
          <a:p>
            <a:pPr lvl="0" fontAlgn="base"/>
            <a:endParaRPr lang="tr-TR" sz="2400" dirty="0"/>
          </a:p>
          <a:p>
            <a:pPr lvl="0" fontAlgn="base"/>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p:txBody>
      </p:sp>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KILAVUZ  </a:t>
            </a:r>
          </a:p>
        </p:txBody>
      </p:sp>
      <p:sp>
        <p:nvSpPr>
          <p:cNvPr id="3" name="Alt Başlık 2"/>
          <p:cNvSpPr>
            <a:spLocks noGrp="1"/>
          </p:cNvSpPr>
          <p:nvPr>
            <p:ph type="subTitle" idx="1"/>
          </p:nvPr>
        </p:nvSpPr>
        <p:spPr>
          <a:xfrm>
            <a:off x="11442700" y="738935"/>
            <a:ext cx="749300" cy="5354169"/>
          </a:xfrm>
        </p:spPr>
        <p:txBody>
          <a:bodyPr vert="vert270" anchor="ctr" anchorCtr="0">
            <a:normAutofit/>
          </a:bodyPr>
          <a:lstStyle/>
          <a:p>
            <a:pPr algn="ctr"/>
            <a:r>
              <a:rPr lang="tr-TR" sz="2000" dirty="0">
                <a:solidFill>
                  <a:srgbClr val="002060"/>
                </a:solidFill>
                <a:hlinkClick r:id="rId2">
                  <a:extLst>
                    <a:ext uri="{A12FA001-AC4F-418D-AE19-62706E023703}">
                      <ahyp:hlinkClr xmlns:ahyp="http://schemas.microsoft.com/office/drawing/2018/hyperlinkcolor" val="tx"/>
                    </a:ext>
                  </a:extLst>
                </a:hlinkClick>
              </a:rPr>
              <a:t>e-Learning Platform (esldramaactivities.eu)</a:t>
            </a:r>
            <a:endParaRPr lang="tr-TR" sz="2000" dirty="0">
              <a:solidFill>
                <a:srgbClr val="002060"/>
              </a:solidFill>
            </a:endParaRPr>
          </a:p>
        </p:txBody>
      </p:sp>
      <p:sp>
        <p:nvSpPr>
          <p:cNvPr id="8" name="Metin kutusu 7"/>
          <p:cNvSpPr txBox="1"/>
          <p:nvPr/>
        </p:nvSpPr>
        <p:spPr>
          <a:xfrm>
            <a:off x="0" y="1505829"/>
            <a:ext cx="11442700" cy="4616648"/>
          </a:xfrm>
          <a:prstGeom prst="rect">
            <a:avLst/>
          </a:prstGeom>
          <a:solidFill>
            <a:schemeClr val="bg1"/>
          </a:solidFill>
        </p:spPr>
        <p:txBody>
          <a:bodyPr wrap="square" rtlCol="0">
            <a:spAutoFit/>
          </a:bodyPr>
          <a:lstStyle/>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grpSp>
        <p:nvGrpSpPr>
          <p:cNvPr id="9" name="Grup 8">
            <a:extLst>
              <a:ext uri="{FF2B5EF4-FFF2-40B4-BE49-F238E27FC236}">
                <a16:creationId xmlns:a16="http://schemas.microsoft.com/office/drawing/2014/main" id="{26BFD298-1AB2-A880-AD6B-1F94D2195044}"/>
              </a:ext>
            </a:extLst>
          </p:cNvPr>
          <p:cNvGrpSpPr/>
          <p:nvPr/>
        </p:nvGrpSpPr>
        <p:grpSpPr>
          <a:xfrm>
            <a:off x="91948" y="6080002"/>
            <a:ext cx="12100052" cy="787399"/>
            <a:chOff x="91948" y="6080002"/>
            <a:chExt cx="12100052" cy="787399"/>
          </a:xfrm>
        </p:grpSpPr>
        <p:pic>
          <p:nvPicPr>
            <p:cNvPr id="10" name="Resim 9">
              <a:extLst>
                <a:ext uri="{FF2B5EF4-FFF2-40B4-BE49-F238E27FC236}">
                  <a16:creationId xmlns:a16="http://schemas.microsoft.com/office/drawing/2014/main" id="{FD6A3A5A-E365-A8AF-857E-16CB28DA0A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11" name="Resim 10">
              <a:extLst>
                <a:ext uri="{FF2B5EF4-FFF2-40B4-BE49-F238E27FC236}">
                  <a16:creationId xmlns:a16="http://schemas.microsoft.com/office/drawing/2014/main" id="{986825DF-257A-C2BE-BDAA-3152D58F4C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2" name="Resim 11">
              <a:extLst>
                <a:ext uri="{FF2B5EF4-FFF2-40B4-BE49-F238E27FC236}">
                  <a16:creationId xmlns:a16="http://schemas.microsoft.com/office/drawing/2014/main" id="{091120BB-0128-795B-8800-4AC202C85B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3" name="Resim 12" descr="yazı tipi, meneviş mavisi, Majorelle Blue, simge, sembol içeren bir resim&#10;&#10;Açıklama otomatik olarak oluşturuldu">
              <a:extLst>
                <a:ext uri="{FF2B5EF4-FFF2-40B4-BE49-F238E27FC236}">
                  <a16:creationId xmlns:a16="http://schemas.microsoft.com/office/drawing/2014/main" id="{9901C775-E159-7009-E948-16588FD0C7F9}"/>
                </a:ext>
              </a:extLst>
            </p:cNvPr>
            <p:cNvPicPr>
              <a:picLocks noChangeAspect="1"/>
            </p:cNvPicPr>
            <p:nvPr/>
          </p:nvPicPr>
          <p:blipFill>
            <a:blip r:embed="rId6"/>
            <a:stretch>
              <a:fillRect/>
            </a:stretch>
          </p:blipFill>
          <p:spPr>
            <a:xfrm>
              <a:off x="9959297" y="6098171"/>
              <a:ext cx="2232703" cy="744234"/>
            </a:xfrm>
            <a:prstGeom prst="rect">
              <a:avLst/>
            </a:prstGeom>
          </p:spPr>
        </p:pic>
      </p:grpSp>
      <p:pic>
        <p:nvPicPr>
          <p:cNvPr id="5" name="Resim 4">
            <a:extLst>
              <a:ext uri="{FF2B5EF4-FFF2-40B4-BE49-F238E27FC236}">
                <a16:creationId xmlns:a16="http://schemas.microsoft.com/office/drawing/2014/main" id="{453C68AA-4CF3-F443-EC91-5030959A70DC}"/>
              </a:ext>
            </a:extLst>
          </p:cNvPr>
          <p:cNvPicPr>
            <a:picLocks noChangeAspect="1"/>
          </p:cNvPicPr>
          <p:nvPr/>
        </p:nvPicPr>
        <p:blipFill>
          <a:blip r:embed="rId7"/>
          <a:stretch>
            <a:fillRect/>
          </a:stretch>
        </p:blipFill>
        <p:spPr>
          <a:xfrm>
            <a:off x="193488" y="36653"/>
            <a:ext cx="1294653" cy="1675433"/>
          </a:xfrm>
          <a:prstGeom prst="rect">
            <a:avLst/>
          </a:prstGeom>
        </p:spPr>
      </p:pic>
      <p:pic>
        <p:nvPicPr>
          <p:cNvPr id="6" name="Resim 5">
            <a:extLst>
              <a:ext uri="{FF2B5EF4-FFF2-40B4-BE49-F238E27FC236}">
                <a16:creationId xmlns:a16="http://schemas.microsoft.com/office/drawing/2014/main" id="{ED4217A4-F512-D0E2-1890-8D6659B5423D}"/>
              </a:ext>
            </a:extLst>
          </p:cNvPr>
          <p:cNvPicPr>
            <a:picLocks noChangeAspect="1"/>
          </p:cNvPicPr>
          <p:nvPr/>
        </p:nvPicPr>
        <p:blipFill rotWithShape="1">
          <a:blip r:embed="rId8"/>
          <a:srcRect l="8120" t="3376" r="4559" b="8125"/>
          <a:stretch/>
        </p:blipFill>
        <p:spPr>
          <a:xfrm>
            <a:off x="1488141" y="675545"/>
            <a:ext cx="9205259" cy="5245251"/>
          </a:xfrm>
          <a:prstGeom prst="rect">
            <a:avLst/>
          </a:prstGeom>
        </p:spPr>
      </p:pic>
    </p:spTree>
    <p:extLst>
      <p:ext uri="{BB962C8B-B14F-4D97-AF65-F5344CB8AC3E}">
        <p14:creationId xmlns:p14="http://schemas.microsoft.com/office/powerpoint/2010/main" val="298241247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curtains"/>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Metin kutusu 14">
            <a:extLst>
              <a:ext uri="{FF2B5EF4-FFF2-40B4-BE49-F238E27FC236}">
                <a16:creationId xmlns:a16="http://schemas.microsoft.com/office/drawing/2014/main" id="{0FF162F0-F626-900E-2947-E2494EFD534D}"/>
              </a:ext>
            </a:extLst>
          </p:cNvPr>
          <p:cNvSpPr txBox="1"/>
          <p:nvPr/>
        </p:nvSpPr>
        <p:spPr>
          <a:xfrm>
            <a:off x="0" y="745846"/>
            <a:ext cx="11442700" cy="5632311"/>
          </a:xfrm>
          <a:prstGeom prst="rect">
            <a:avLst/>
          </a:prstGeom>
          <a:solidFill>
            <a:schemeClr val="bg1"/>
          </a:solidFill>
        </p:spPr>
        <p:txBody>
          <a:bodyPr wrap="square" rtlCol="0">
            <a:spAutoFit/>
          </a:bodyPr>
          <a:lstStyle/>
          <a:p>
            <a:pPr lvl="0" fontAlgn="base"/>
            <a:endParaRPr lang="tr-TR" sz="2400" dirty="0"/>
          </a:p>
          <a:p>
            <a:pPr lvl="0" fontAlgn="base"/>
            <a:endParaRPr lang="tr-TR" sz="2400" dirty="0"/>
          </a:p>
          <a:p>
            <a:pPr lvl="0" fontAlgn="base"/>
            <a:endParaRPr lang="tr-TR" sz="2400" dirty="0"/>
          </a:p>
          <a:p>
            <a:pPr lvl="0" fontAlgn="base"/>
            <a:endParaRPr lang="tr-TR" sz="2400" dirty="0"/>
          </a:p>
          <a:p>
            <a:pPr lvl="0" fontAlgn="base"/>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p:txBody>
      </p:sp>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KILAVUZ  </a:t>
            </a:r>
          </a:p>
        </p:txBody>
      </p:sp>
      <p:sp>
        <p:nvSpPr>
          <p:cNvPr id="3" name="Alt Başlık 2"/>
          <p:cNvSpPr>
            <a:spLocks noGrp="1"/>
          </p:cNvSpPr>
          <p:nvPr>
            <p:ph type="subTitle" idx="1"/>
          </p:nvPr>
        </p:nvSpPr>
        <p:spPr>
          <a:xfrm>
            <a:off x="11442700" y="738935"/>
            <a:ext cx="749300" cy="5354169"/>
          </a:xfrm>
        </p:spPr>
        <p:txBody>
          <a:bodyPr vert="vert270" anchor="ctr" anchorCtr="0">
            <a:normAutofit/>
          </a:bodyPr>
          <a:lstStyle/>
          <a:p>
            <a:pPr algn="ctr"/>
            <a:r>
              <a:rPr lang="tr-TR" sz="2000" dirty="0">
                <a:solidFill>
                  <a:srgbClr val="002060"/>
                </a:solidFill>
                <a:hlinkClick r:id="rId2">
                  <a:extLst>
                    <a:ext uri="{A12FA001-AC4F-418D-AE19-62706E023703}">
                      <ahyp:hlinkClr xmlns:ahyp="http://schemas.microsoft.com/office/drawing/2018/hyperlinkcolor" val="tx"/>
                    </a:ext>
                  </a:extLst>
                </a:hlinkClick>
              </a:rPr>
              <a:t>e-Learning Platform (esldramaactivities.eu)</a:t>
            </a:r>
            <a:endParaRPr lang="tr-TR" sz="2000" dirty="0">
              <a:solidFill>
                <a:srgbClr val="002060"/>
              </a:solidFill>
            </a:endParaRPr>
          </a:p>
        </p:txBody>
      </p:sp>
      <p:sp>
        <p:nvSpPr>
          <p:cNvPr id="8" name="Metin kutusu 7"/>
          <p:cNvSpPr txBox="1"/>
          <p:nvPr/>
        </p:nvSpPr>
        <p:spPr>
          <a:xfrm>
            <a:off x="0" y="1505829"/>
            <a:ext cx="11442700" cy="4616648"/>
          </a:xfrm>
          <a:prstGeom prst="rect">
            <a:avLst/>
          </a:prstGeom>
          <a:solidFill>
            <a:schemeClr val="bg1"/>
          </a:solidFill>
        </p:spPr>
        <p:txBody>
          <a:bodyPr wrap="square" rtlCol="0">
            <a:spAutoFit/>
          </a:bodyPr>
          <a:lstStyle/>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grpSp>
        <p:nvGrpSpPr>
          <p:cNvPr id="9" name="Grup 8">
            <a:extLst>
              <a:ext uri="{FF2B5EF4-FFF2-40B4-BE49-F238E27FC236}">
                <a16:creationId xmlns:a16="http://schemas.microsoft.com/office/drawing/2014/main" id="{26BFD298-1AB2-A880-AD6B-1F94D2195044}"/>
              </a:ext>
            </a:extLst>
          </p:cNvPr>
          <p:cNvGrpSpPr/>
          <p:nvPr/>
        </p:nvGrpSpPr>
        <p:grpSpPr>
          <a:xfrm>
            <a:off x="91948" y="6080002"/>
            <a:ext cx="12100052" cy="787399"/>
            <a:chOff x="91948" y="6080002"/>
            <a:chExt cx="12100052" cy="787399"/>
          </a:xfrm>
        </p:grpSpPr>
        <p:pic>
          <p:nvPicPr>
            <p:cNvPr id="10" name="Resim 9">
              <a:extLst>
                <a:ext uri="{FF2B5EF4-FFF2-40B4-BE49-F238E27FC236}">
                  <a16:creationId xmlns:a16="http://schemas.microsoft.com/office/drawing/2014/main" id="{FD6A3A5A-E365-A8AF-857E-16CB28DA0A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11" name="Resim 10">
              <a:extLst>
                <a:ext uri="{FF2B5EF4-FFF2-40B4-BE49-F238E27FC236}">
                  <a16:creationId xmlns:a16="http://schemas.microsoft.com/office/drawing/2014/main" id="{986825DF-257A-C2BE-BDAA-3152D58F4C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2" name="Resim 11">
              <a:extLst>
                <a:ext uri="{FF2B5EF4-FFF2-40B4-BE49-F238E27FC236}">
                  <a16:creationId xmlns:a16="http://schemas.microsoft.com/office/drawing/2014/main" id="{091120BB-0128-795B-8800-4AC202C85B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3" name="Resim 12" descr="yazı tipi, meneviş mavisi, Majorelle Blue, simge, sembol içeren bir resim&#10;&#10;Açıklama otomatik olarak oluşturuldu">
              <a:extLst>
                <a:ext uri="{FF2B5EF4-FFF2-40B4-BE49-F238E27FC236}">
                  <a16:creationId xmlns:a16="http://schemas.microsoft.com/office/drawing/2014/main" id="{9901C775-E159-7009-E948-16588FD0C7F9}"/>
                </a:ext>
              </a:extLst>
            </p:cNvPr>
            <p:cNvPicPr>
              <a:picLocks noChangeAspect="1"/>
            </p:cNvPicPr>
            <p:nvPr/>
          </p:nvPicPr>
          <p:blipFill>
            <a:blip r:embed="rId6"/>
            <a:stretch>
              <a:fillRect/>
            </a:stretch>
          </p:blipFill>
          <p:spPr>
            <a:xfrm>
              <a:off x="9959297" y="6098171"/>
              <a:ext cx="2232703" cy="744234"/>
            </a:xfrm>
            <a:prstGeom prst="rect">
              <a:avLst/>
            </a:prstGeom>
          </p:spPr>
        </p:pic>
      </p:grpSp>
      <p:sp>
        <p:nvSpPr>
          <p:cNvPr id="14" name="Subtitle 11">
            <a:extLst>
              <a:ext uri="{FF2B5EF4-FFF2-40B4-BE49-F238E27FC236}">
                <a16:creationId xmlns:a16="http://schemas.microsoft.com/office/drawing/2014/main" id="{98F91304-FD49-4D48-8D04-AE4C66A7DA93}"/>
              </a:ext>
            </a:extLst>
          </p:cNvPr>
          <p:cNvSpPr txBox="1">
            <a:spLocks/>
          </p:cNvSpPr>
          <p:nvPr/>
        </p:nvSpPr>
        <p:spPr>
          <a:xfrm>
            <a:off x="1719664" y="2405553"/>
            <a:ext cx="8659906" cy="2312895"/>
          </a:xfrm>
          <a:prstGeom prst="rect">
            <a:avLst/>
          </a:prstGeom>
          <a:solidFill>
            <a:schemeClr val="bg1">
              <a:lumMod val="95000"/>
            </a:schemeClr>
          </a:solidFill>
        </p:spPr>
        <p:txBody>
          <a:bodyPr vert="horz" lIns="91440" tIns="45720" rIns="91440" bIns="45720" rtlCol="0" anchor="t">
            <a:no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r>
              <a:rPr lang="tr-TR" dirty="0">
                <a:solidFill>
                  <a:srgbClr val="0070C0"/>
                </a:solidFill>
                <a:latin typeface="Poppins" panose="00000500000000000000" pitchFamily="2" charset="-94"/>
                <a:cs typeface="Poppins" panose="00000500000000000000" pitchFamily="2" charset="-94"/>
              </a:rPr>
              <a:t>Her ikisi için de kayıt işleminden sonra </a:t>
            </a:r>
          </a:p>
          <a:p>
            <a:pPr algn="ctr"/>
            <a:r>
              <a:rPr lang="tr-TR" dirty="0">
                <a:solidFill>
                  <a:srgbClr val="0070C0"/>
                </a:solidFill>
                <a:latin typeface="Poppins" panose="00000500000000000000" pitchFamily="2" charset="-94"/>
                <a:cs typeface="Poppins" panose="00000500000000000000" pitchFamily="2" charset="-94"/>
              </a:rPr>
              <a:t>'İlkokul öğretmenleri için kaynaklar' </a:t>
            </a:r>
          </a:p>
          <a:p>
            <a:pPr algn="ctr"/>
            <a:r>
              <a:rPr lang="tr-TR" b="1" dirty="0">
                <a:solidFill>
                  <a:srgbClr val="0070C0"/>
                </a:solidFill>
                <a:latin typeface="Poppins" panose="00000500000000000000" pitchFamily="2" charset="-94"/>
                <a:cs typeface="Poppins" panose="00000500000000000000" pitchFamily="2" charset="-94"/>
              </a:rPr>
              <a:t>veya</a:t>
            </a:r>
            <a:r>
              <a:rPr lang="tr-TR" dirty="0">
                <a:solidFill>
                  <a:srgbClr val="0070C0"/>
                </a:solidFill>
                <a:latin typeface="Poppins" panose="00000500000000000000" pitchFamily="2" charset="-94"/>
                <a:cs typeface="Poppins" panose="00000500000000000000" pitchFamily="2" charset="-94"/>
              </a:rPr>
              <a:t> </a:t>
            </a:r>
          </a:p>
          <a:p>
            <a:pPr algn="ctr"/>
            <a:r>
              <a:rPr lang="tr-TR" dirty="0">
                <a:solidFill>
                  <a:srgbClr val="0070C0"/>
                </a:solidFill>
                <a:latin typeface="Poppins" panose="00000500000000000000" pitchFamily="2" charset="-94"/>
                <a:cs typeface="Poppins" panose="00000500000000000000" pitchFamily="2" charset="-94"/>
              </a:rPr>
              <a:t>'Ortaokul öğretmenleri için kaynaklar' </a:t>
            </a:r>
          </a:p>
          <a:p>
            <a:pPr algn="ctr"/>
            <a:r>
              <a:rPr lang="tr-TR" dirty="0">
                <a:solidFill>
                  <a:srgbClr val="0070C0"/>
                </a:solidFill>
                <a:latin typeface="Poppins" panose="00000500000000000000" pitchFamily="2" charset="-94"/>
                <a:cs typeface="Poppins" panose="00000500000000000000" pitchFamily="2" charset="-94"/>
              </a:rPr>
              <a:t>Moodle platformuna tıklarsınız</a:t>
            </a:r>
            <a:endParaRPr lang="tr-TR" dirty="0">
              <a:solidFill>
                <a:schemeClr val="tx2"/>
              </a:solidFill>
            </a:endParaRPr>
          </a:p>
        </p:txBody>
      </p:sp>
      <p:pic>
        <p:nvPicPr>
          <p:cNvPr id="5" name="Resim 4">
            <a:extLst>
              <a:ext uri="{FF2B5EF4-FFF2-40B4-BE49-F238E27FC236}">
                <a16:creationId xmlns:a16="http://schemas.microsoft.com/office/drawing/2014/main" id="{453C68AA-4CF3-F443-EC91-5030959A70DC}"/>
              </a:ext>
            </a:extLst>
          </p:cNvPr>
          <p:cNvPicPr>
            <a:picLocks noChangeAspect="1"/>
          </p:cNvPicPr>
          <p:nvPr/>
        </p:nvPicPr>
        <p:blipFill>
          <a:blip r:embed="rId7"/>
          <a:stretch>
            <a:fillRect/>
          </a:stretch>
        </p:blipFill>
        <p:spPr>
          <a:xfrm>
            <a:off x="193488" y="36653"/>
            <a:ext cx="1294653" cy="1675433"/>
          </a:xfrm>
          <a:prstGeom prst="rect">
            <a:avLst/>
          </a:prstGeom>
        </p:spPr>
      </p:pic>
    </p:spTree>
    <p:extLst>
      <p:ext uri="{BB962C8B-B14F-4D97-AF65-F5344CB8AC3E}">
        <p14:creationId xmlns:p14="http://schemas.microsoft.com/office/powerpoint/2010/main" val="6041177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curtains"/>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Metin kutusu 14">
            <a:extLst>
              <a:ext uri="{FF2B5EF4-FFF2-40B4-BE49-F238E27FC236}">
                <a16:creationId xmlns:a16="http://schemas.microsoft.com/office/drawing/2014/main" id="{0FF162F0-F626-900E-2947-E2494EFD534D}"/>
              </a:ext>
            </a:extLst>
          </p:cNvPr>
          <p:cNvSpPr txBox="1"/>
          <p:nvPr/>
        </p:nvSpPr>
        <p:spPr>
          <a:xfrm>
            <a:off x="0" y="745846"/>
            <a:ext cx="11442700" cy="5632311"/>
          </a:xfrm>
          <a:prstGeom prst="rect">
            <a:avLst/>
          </a:prstGeom>
          <a:solidFill>
            <a:schemeClr val="bg1"/>
          </a:solidFill>
        </p:spPr>
        <p:txBody>
          <a:bodyPr wrap="square" rtlCol="0">
            <a:spAutoFit/>
          </a:bodyPr>
          <a:lstStyle/>
          <a:p>
            <a:pPr lvl="0" fontAlgn="base"/>
            <a:endParaRPr lang="tr-TR" sz="2400" dirty="0"/>
          </a:p>
          <a:p>
            <a:pPr lvl="0" fontAlgn="base"/>
            <a:endParaRPr lang="tr-TR" sz="2400" dirty="0"/>
          </a:p>
          <a:p>
            <a:pPr lvl="0" fontAlgn="base"/>
            <a:endParaRPr lang="tr-TR" sz="2400" dirty="0"/>
          </a:p>
          <a:p>
            <a:pPr lvl="0" fontAlgn="base"/>
            <a:endParaRPr lang="tr-TR" sz="2400" dirty="0"/>
          </a:p>
          <a:p>
            <a:pPr lvl="0" fontAlgn="base"/>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p:txBody>
      </p:sp>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KILAVUZ  </a:t>
            </a:r>
          </a:p>
        </p:txBody>
      </p:sp>
      <p:sp>
        <p:nvSpPr>
          <p:cNvPr id="3" name="Alt Başlık 2"/>
          <p:cNvSpPr>
            <a:spLocks noGrp="1"/>
          </p:cNvSpPr>
          <p:nvPr>
            <p:ph type="subTitle" idx="1"/>
          </p:nvPr>
        </p:nvSpPr>
        <p:spPr>
          <a:xfrm>
            <a:off x="11442700" y="738935"/>
            <a:ext cx="749300" cy="5354169"/>
          </a:xfrm>
        </p:spPr>
        <p:txBody>
          <a:bodyPr vert="vert270" anchor="ctr" anchorCtr="0">
            <a:normAutofit/>
          </a:bodyPr>
          <a:lstStyle/>
          <a:p>
            <a:pPr algn="ctr"/>
            <a:r>
              <a:rPr lang="tr-TR" sz="2000" dirty="0">
                <a:solidFill>
                  <a:srgbClr val="002060"/>
                </a:solidFill>
                <a:hlinkClick r:id="rId2">
                  <a:extLst>
                    <a:ext uri="{A12FA001-AC4F-418D-AE19-62706E023703}">
                      <ahyp:hlinkClr xmlns:ahyp="http://schemas.microsoft.com/office/drawing/2018/hyperlinkcolor" val="tx"/>
                    </a:ext>
                  </a:extLst>
                </a:hlinkClick>
              </a:rPr>
              <a:t>e-Learning Platform (esldramaactivities.eu)</a:t>
            </a:r>
            <a:endParaRPr lang="tr-TR" sz="2000" dirty="0">
              <a:solidFill>
                <a:srgbClr val="002060"/>
              </a:solidFill>
            </a:endParaRPr>
          </a:p>
        </p:txBody>
      </p:sp>
      <p:sp>
        <p:nvSpPr>
          <p:cNvPr id="8" name="Metin kutusu 7"/>
          <p:cNvSpPr txBox="1"/>
          <p:nvPr/>
        </p:nvSpPr>
        <p:spPr>
          <a:xfrm>
            <a:off x="0" y="1505829"/>
            <a:ext cx="11442700" cy="4616648"/>
          </a:xfrm>
          <a:prstGeom prst="rect">
            <a:avLst/>
          </a:prstGeom>
          <a:solidFill>
            <a:schemeClr val="bg1"/>
          </a:solidFill>
        </p:spPr>
        <p:txBody>
          <a:bodyPr wrap="square" rtlCol="0">
            <a:spAutoFit/>
          </a:bodyPr>
          <a:lstStyle/>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grpSp>
        <p:nvGrpSpPr>
          <p:cNvPr id="9" name="Grup 8">
            <a:extLst>
              <a:ext uri="{FF2B5EF4-FFF2-40B4-BE49-F238E27FC236}">
                <a16:creationId xmlns:a16="http://schemas.microsoft.com/office/drawing/2014/main" id="{26BFD298-1AB2-A880-AD6B-1F94D2195044}"/>
              </a:ext>
            </a:extLst>
          </p:cNvPr>
          <p:cNvGrpSpPr/>
          <p:nvPr/>
        </p:nvGrpSpPr>
        <p:grpSpPr>
          <a:xfrm>
            <a:off x="91948" y="6080002"/>
            <a:ext cx="12100052" cy="787399"/>
            <a:chOff x="91948" y="6080002"/>
            <a:chExt cx="12100052" cy="787399"/>
          </a:xfrm>
        </p:grpSpPr>
        <p:pic>
          <p:nvPicPr>
            <p:cNvPr id="10" name="Resim 9">
              <a:extLst>
                <a:ext uri="{FF2B5EF4-FFF2-40B4-BE49-F238E27FC236}">
                  <a16:creationId xmlns:a16="http://schemas.microsoft.com/office/drawing/2014/main" id="{FD6A3A5A-E365-A8AF-857E-16CB28DA0A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11" name="Resim 10">
              <a:extLst>
                <a:ext uri="{FF2B5EF4-FFF2-40B4-BE49-F238E27FC236}">
                  <a16:creationId xmlns:a16="http://schemas.microsoft.com/office/drawing/2014/main" id="{986825DF-257A-C2BE-BDAA-3152D58F4C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2" name="Resim 11">
              <a:extLst>
                <a:ext uri="{FF2B5EF4-FFF2-40B4-BE49-F238E27FC236}">
                  <a16:creationId xmlns:a16="http://schemas.microsoft.com/office/drawing/2014/main" id="{091120BB-0128-795B-8800-4AC202C85B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3" name="Resim 12" descr="yazı tipi, meneviş mavisi, Majorelle Blue, simge, sembol içeren bir resim&#10;&#10;Açıklama otomatik olarak oluşturuldu">
              <a:extLst>
                <a:ext uri="{FF2B5EF4-FFF2-40B4-BE49-F238E27FC236}">
                  <a16:creationId xmlns:a16="http://schemas.microsoft.com/office/drawing/2014/main" id="{9901C775-E159-7009-E948-16588FD0C7F9}"/>
                </a:ext>
              </a:extLst>
            </p:cNvPr>
            <p:cNvPicPr>
              <a:picLocks noChangeAspect="1"/>
            </p:cNvPicPr>
            <p:nvPr/>
          </p:nvPicPr>
          <p:blipFill>
            <a:blip r:embed="rId6"/>
            <a:stretch>
              <a:fillRect/>
            </a:stretch>
          </p:blipFill>
          <p:spPr>
            <a:xfrm>
              <a:off x="9959297" y="6098171"/>
              <a:ext cx="2232703" cy="744234"/>
            </a:xfrm>
            <a:prstGeom prst="rect">
              <a:avLst/>
            </a:prstGeom>
          </p:spPr>
        </p:pic>
      </p:grpSp>
      <p:sp>
        <p:nvSpPr>
          <p:cNvPr id="14" name="Subtitle 11">
            <a:extLst>
              <a:ext uri="{FF2B5EF4-FFF2-40B4-BE49-F238E27FC236}">
                <a16:creationId xmlns:a16="http://schemas.microsoft.com/office/drawing/2014/main" id="{98F91304-FD49-4D48-8D04-AE4C66A7DA93}"/>
              </a:ext>
            </a:extLst>
          </p:cNvPr>
          <p:cNvSpPr txBox="1">
            <a:spLocks/>
          </p:cNvSpPr>
          <p:nvPr/>
        </p:nvSpPr>
        <p:spPr>
          <a:xfrm>
            <a:off x="1073426" y="1390540"/>
            <a:ext cx="9952382" cy="4689461"/>
          </a:xfrm>
          <a:prstGeom prst="rect">
            <a:avLst/>
          </a:prstGeom>
          <a:solidFill>
            <a:schemeClr val="bg1">
              <a:lumMod val="95000"/>
            </a:schemeClr>
          </a:solidFill>
        </p:spPr>
        <p:txBody>
          <a:bodyPr vert="horz" lIns="91440" tIns="45720" rIns="91440" bIns="45720" rtlCol="0" anchor="t">
            <a:no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marL="342900" indent="-342900" algn="just">
              <a:buFont typeface="Arial" panose="020B0604020202020204" pitchFamily="34" charset="0"/>
              <a:buChar char="•"/>
            </a:pPr>
            <a:r>
              <a:rPr lang="tr-TR" sz="2000" b="1" dirty="0">
                <a:solidFill>
                  <a:srgbClr val="0070C0"/>
                </a:solidFill>
                <a:latin typeface="Poppins" panose="00000500000000000000" pitchFamily="2" charset="-94"/>
                <a:cs typeface="Poppins" panose="00000500000000000000" pitchFamily="2" charset="-94"/>
              </a:rPr>
              <a:t>LÜTFEN UNUTMAYIN!!! </a:t>
            </a:r>
            <a:r>
              <a:rPr lang="tr-TR" sz="2000" dirty="0">
                <a:solidFill>
                  <a:srgbClr val="0070C0"/>
                </a:solidFill>
                <a:latin typeface="Poppins" panose="00000500000000000000" pitchFamily="2" charset="-94"/>
                <a:cs typeface="Poppins" panose="00000500000000000000" pitchFamily="2" charset="-94"/>
              </a:rPr>
              <a:t>Kullanıcının öncelikle yukarıda belirtildiği gibi ilkokul öğretmenleri için kaynaklar veya ortaokul öğretmenleri için kaynaklar platformlarına (Moodle hariç) üye olması gerekmektedir. </a:t>
            </a:r>
          </a:p>
          <a:p>
            <a:pPr marL="342900" indent="-342900" algn="just">
              <a:buFont typeface="Arial" panose="020B0604020202020204" pitchFamily="34" charset="0"/>
              <a:buChar char="•"/>
            </a:pPr>
            <a:endParaRPr lang="tr-TR" sz="2000" dirty="0">
              <a:solidFill>
                <a:srgbClr val="0070C0"/>
              </a:solidFill>
              <a:latin typeface="Poppins" panose="00000500000000000000" pitchFamily="2" charset="-94"/>
              <a:cs typeface="Poppins" panose="00000500000000000000" pitchFamily="2" charset="-94"/>
            </a:endParaRPr>
          </a:p>
          <a:p>
            <a:pPr marL="342900" indent="-342900" algn="just">
              <a:buFont typeface="Arial" panose="020B0604020202020204" pitchFamily="34" charset="0"/>
              <a:buChar char="•"/>
            </a:pPr>
            <a:r>
              <a:rPr lang="tr-TR" sz="2000" dirty="0">
                <a:solidFill>
                  <a:srgbClr val="0070C0"/>
                </a:solidFill>
                <a:latin typeface="Poppins" panose="00000500000000000000" pitchFamily="2" charset="-94"/>
                <a:cs typeface="Poppins" panose="00000500000000000000" pitchFamily="2" charset="-94"/>
              </a:rPr>
              <a:t>Aşağıdaki ekran görüntüsünde olduğu gibi daha önce kayıt olduğunuz bir hesaptan Moodle platformuna kayıt olup giriş yapmak istediğinizde </a:t>
            </a:r>
            <a:r>
              <a:rPr lang="tr-TR" sz="2000" b="1" dirty="0" err="1">
                <a:solidFill>
                  <a:srgbClr val="0070C0"/>
                </a:solidFill>
                <a:latin typeface="Poppins" panose="00000500000000000000" pitchFamily="2" charset="-94"/>
                <a:cs typeface="Poppins" panose="00000500000000000000" pitchFamily="2" charset="-94"/>
              </a:rPr>
              <a:t>Single</a:t>
            </a:r>
            <a:r>
              <a:rPr lang="tr-TR" sz="2000" b="1" dirty="0">
                <a:solidFill>
                  <a:srgbClr val="0070C0"/>
                </a:solidFill>
                <a:latin typeface="Poppins" panose="00000500000000000000" pitchFamily="2" charset="-94"/>
                <a:cs typeface="Poppins" panose="00000500000000000000" pitchFamily="2" charset="-94"/>
              </a:rPr>
              <a:t> Sign On </a:t>
            </a:r>
            <a:r>
              <a:rPr lang="tr-TR" sz="2000" dirty="0">
                <a:solidFill>
                  <a:srgbClr val="0070C0"/>
                </a:solidFill>
                <a:latin typeface="Poppins" panose="00000500000000000000" pitchFamily="2" charset="-94"/>
                <a:cs typeface="Poppins" panose="00000500000000000000" pitchFamily="2" charset="-94"/>
              </a:rPr>
              <a:t>seçeneğine tıklamanız gerekmektedir.</a:t>
            </a:r>
          </a:p>
          <a:p>
            <a:pPr marL="342900" indent="-342900" algn="just">
              <a:buFont typeface="Arial" panose="020B0604020202020204" pitchFamily="34" charset="0"/>
              <a:buChar char="•"/>
            </a:pPr>
            <a:endParaRPr lang="tr-TR" sz="2000" dirty="0">
              <a:solidFill>
                <a:srgbClr val="0070C0"/>
              </a:solidFill>
              <a:latin typeface="Poppins" panose="00000500000000000000" pitchFamily="2" charset="-94"/>
              <a:cs typeface="Poppins" panose="00000500000000000000" pitchFamily="2" charset="-94"/>
            </a:endParaRPr>
          </a:p>
          <a:p>
            <a:pPr marL="342900" indent="-342900" algn="just">
              <a:buFont typeface="Arial" panose="020B0604020202020204" pitchFamily="34" charset="0"/>
              <a:buChar char="•"/>
            </a:pPr>
            <a:r>
              <a:rPr lang="tr-TR" sz="2000" dirty="0">
                <a:solidFill>
                  <a:srgbClr val="0070C0"/>
                </a:solidFill>
                <a:latin typeface="Poppins" panose="00000500000000000000" pitchFamily="2" charset="-94"/>
                <a:cs typeface="Poppins" panose="00000500000000000000" pitchFamily="2" charset="-94"/>
              </a:rPr>
              <a:t>Diğer hesaptaki üye bilgilerini girmeli ve giriş yapmalısınız. Daha sonra platforma kayıt olmuş olacaksınız.</a:t>
            </a:r>
          </a:p>
          <a:p>
            <a:pPr marL="342900" indent="-342900" algn="just">
              <a:buFont typeface="Arial" panose="020B0604020202020204" pitchFamily="34" charset="0"/>
              <a:buChar char="•"/>
            </a:pPr>
            <a:endParaRPr lang="tr-TR" sz="2000" dirty="0">
              <a:solidFill>
                <a:srgbClr val="0070C0"/>
              </a:solidFill>
              <a:latin typeface="Poppins" panose="00000500000000000000" pitchFamily="2" charset="-94"/>
              <a:cs typeface="Poppins" panose="00000500000000000000" pitchFamily="2" charset="-94"/>
            </a:endParaRPr>
          </a:p>
          <a:p>
            <a:pPr marL="342900" indent="-342900" algn="just">
              <a:buFont typeface="Arial" panose="020B0604020202020204" pitchFamily="34" charset="0"/>
              <a:buChar char="•"/>
            </a:pPr>
            <a:r>
              <a:rPr lang="tr-TR" sz="2000" dirty="0">
                <a:solidFill>
                  <a:srgbClr val="0070C0"/>
                </a:solidFill>
                <a:latin typeface="Poppins" panose="00000500000000000000" pitchFamily="2" charset="-94"/>
                <a:cs typeface="Poppins" panose="00000500000000000000" pitchFamily="2" charset="-94"/>
              </a:rPr>
              <a:t>Örneğin, kullanıcı ilkokul/ortaokul öğretmenleri için kaynaklar platformuna üye ise, kullanıcı </a:t>
            </a:r>
            <a:r>
              <a:rPr lang="tr-TR" sz="2000" dirty="0" err="1">
                <a:solidFill>
                  <a:srgbClr val="0070C0"/>
                </a:solidFill>
                <a:latin typeface="Poppins" panose="00000500000000000000" pitchFamily="2" charset="-94"/>
                <a:cs typeface="Poppins" panose="00000500000000000000" pitchFamily="2" charset="-94"/>
              </a:rPr>
              <a:t>Moodle'a</a:t>
            </a:r>
            <a:r>
              <a:rPr lang="tr-TR" sz="2000" dirty="0">
                <a:solidFill>
                  <a:srgbClr val="0070C0"/>
                </a:solidFill>
                <a:latin typeface="Poppins" panose="00000500000000000000" pitchFamily="2" charset="-94"/>
                <a:cs typeface="Poppins" panose="00000500000000000000" pitchFamily="2" charset="-94"/>
              </a:rPr>
              <a:t> giriş yapabilir.</a:t>
            </a:r>
            <a:endParaRPr lang="tr-TR" sz="2000" dirty="0">
              <a:solidFill>
                <a:schemeClr val="tx2"/>
              </a:solidFill>
            </a:endParaRPr>
          </a:p>
        </p:txBody>
      </p:sp>
      <p:pic>
        <p:nvPicPr>
          <p:cNvPr id="5" name="Resim 4">
            <a:extLst>
              <a:ext uri="{FF2B5EF4-FFF2-40B4-BE49-F238E27FC236}">
                <a16:creationId xmlns:a16="http://schemas.microsoft.com/office/drawing/2014/main" id="{453C68AA-4CF3-F443-EC91-5030959A70DC}"/>
              </a:ext>
            </a:extLst>
          </p:cNvPr>
          <p:cNvPicPr>
            <a:picLocks noChangeAspect="1"/>
          </p:cNvPicPr>
          <p:nvPr/>
        </p:nvPicPr>
        <p:blipFill>
          <a:blip r:embed="rId7"/>
          <a:stretch>
            <a:fillRect/>
          </a:stretch>
        </p:blipFill>
        <p:spPr>
          <a:xfrm>
            <a:off x="193488" y="36653"/>
            <a:ext cx="1294653" cy="1675433"/>
          </a:xfrm>
          <a:prstGeom prst="rect">
            <a:avLst/>
          </a:prstGeom>
        </p:spPr>
      </p:pic>
    </p:spTree>
    <p:extLst>
      <p:ext uri="{BB962C8B-B14F-4D97-AF65-F5344CB8AC3E}">
        <p14:creationId xmlns:p14="http://schemas.microsoft.com/office/powerpoint/2010/main" val="131370570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curtains"/>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Metin kutusu 14">
            <a:extLst>
              <a:ext uri="{FF2B5EF4-FFF2-40B4-BE49-F238E27FC236}">
                <a16:creationId xmlns:a16="http://schemas.microsoft.com/office/drawing/2014/main" id="{0FF162F0-F626-900E-2947-E2494EFD534D}"/>
              </a:ext>
            </a:extLst>
          </p:cNvPr>
          <p:cNvSpPr txBox="1"/>
          <p:nvPr/>
        </p:nvSpPr>
        <p:spPr>
          <a:xfrm>
            <a:off x="0" y="745846"/>
            <a:ext cx="11442700" cy="5632311"/>
          </a:xfrm>
          <a:prstGeom prst="rect">
            <a:avLst/>
          </a:prstGeom>
          <a:solidFill>
            <a:schemeClr val="bg1"/>
          </a:solidFill>
        </p:spPr>
        <p:txBody>
          <a:bodyPr wrap="square" rtlCol="0">
            <a:spAutoFit/>
          </a:bodyPr>
          <a:lstStyle/>
          <a:p>
            <a:pPr lvl="0" fontAlgn="base"/>
            <a:endParaRPr lang="tr-TR" sz="2400" dirty="0"/>
          </a:p>
          <a:p>
            <a:pPr lvl="0" fontAlgn="base"/>
            <a:endParaRPr lang="tr-TR" sz="2400" dirty="0"/>
          </a:p>
          <a:p>
            <a:pPr lvl="0" fontAlgn="base"/>
            <a:endParaRPr lang="tr-TR" sz="2400" dirty="0"/>
          </a:p>
          <a:p>
            <a:pPr lvl="0" fontAlgn="base"/>
            <a:endParaRPr lang="tr-TR" sz="2400" dirty="0"/>
          </a:p>
          <a:p>
            <a:pPr lvl="0" fontAlgn="base"/>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p:txBody>
      </p:sp>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KILAVUZ  </a:t>
            </a:r>
          </a:p>
        </p:txBody>
      </p:sp>
      <p:sp>
        <p:nvSpPr>
          <p:cNvPr id="3" name="Alt Başlık 2"/>
          <p:cNvSpPr>
            <a:spLocks noGrp="1"/>
          </p:cNvSpPr>
          <p:nvPr>
            <p:ph type="subTitle" idx="1"/>
          </p:nvPr>
        </p:nvSpPr>
        <p:spPr>
          <a:xfrm>
            <a:off x="11442700" y="738935"/>
            <a:ext cx="749300" cy="5354169"/>
          </a:xfrm>
        </p:spPr>
        <p:txBody>
          <a:bodyPr vert="vert270" anchor="ctr" anchorCtr="0">
            <a:normAutofit/>
          </a:bodyPr>
          <a:lstStyle/>
          <a:p>
            <a:pPr algn="ctr"/>
            <a:r>
              <a:rPr lang="tr-TR" sz="2000" dirty="0">
                <a:solidFill>
                  <a:srgbClr val="002060"/>
                </a:solidFill>
                <a:hlinkClick r:id="rId2">
                  <a:extLst>
                    <a:ext uri="{A12FA001-AC4F-418D-AE19-62706E023703}">
                      <ahyp:hlinkClr xmlns:ahyp="http://schemas.microsoft.com/office/drawing/2018/hyperlinkcolor" val="tx"/>
                    </a:ext>
                  </a:extLst>
                </a:hlinkClick>
              </a:rPr>
              <a:t>e-Learning Platform (esldramaactivities.eu)</a:t>
            </a:r>
            <a:endParaRPr lang="tr-TR" sz="2000" dirty="0">
              <a:solidFill>
                <a:srgbClr val="002060"/>
              </a:solidFill>
            </a:endParaRPr>
          </a:p>
        </p:txBody>
      </p:sp>
      <p:sp>
        <p:nvSpPr>
          <p:cNvPr id="8" name="Metin kutusu 7"/>
          <p:cNvSpPr txBox="1"/>
          <p:nvPr/>
        </p:nvSpPr>
        <p:spPr>
          <a:xfrm>
            <a:off x="0" y="1505829"/>
            <a:ext cx="11442700" cy="4616648"/>
          </a:xfrm>
          <a:prstGeom prst="rect">
            <a:avLst/>
          </a:prstGeom>
          <a:solidFill>
            <a:schemeClr val="bg1"/>
          </a:solidFill>
        </p:spPr>
        <p:txBody>
          <a:bodyPr wrap="square" rtlCol="0">
            <a:spAutoFit/>
          </a:bodyPr>
          <a:lstStyle/>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grpSp>
        <p:nvGrpSpPr>
          <p:cNvPr id="9" name="Grup 8">
            <a:extLst>
              <a:ext uri="{FF2B5EF4-FFF2-40B4-BE49-F238E27FC236}">
                <a16:creationId xmlns:a16="http://schemas.microsoft.com/office/drawing/2014/main" id="{26BFD298-1AB2-A880-AD6B-1F94D2195044}"/>
              </a:ext>
            </a:extLst>
          </p:cNvPr>
          <p:cNvGrpSpPr/>
          <p:nvPr/>
        </p:nvGrpSpPr>
        <p:grpSpPr>
          <a:xfrm>
            <a:off x="91948" y="6080002"/>
            <a:ext cx="12100052" cy="787399"/>
            <a:chOff x="91948" y="6080002"/>
            <a:chExt cx="12100052" cy="787399"/>
          </a:xfrm>
        </p:grpSpPr>
        <p:pic>
          <p:nvPicPr>
            <p:cNvPr id="10" name="Resim 9">
              <a:extLst>
                <a:ext uri="{FF2B5EF4-FFF2-40B4-BE49-F238E27FC236}">
                  <a16:creationId xmlns:a16="http://schemas.microsoft.com/office/drawing/2014/main" id="{FD6A3A5A-E365-A8AF-857E-16CB28DA0A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11" name="Resim 10">
              <a:extLst>
                <a:ext uri="{FF2B5EF4-FFF2-40B4-BE49-F238E27FC236}">
                  <a16:creationId xmlns:a16="http://schemas.microsoft.com/office/drawing/2014/main" id="{986825DF-257A-C2BE-BDAA-3152D58F4C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2" name="Resim 11">
              <a:extLst>
                <a:ext uri="{FF2B5EF4-FFF2-40B4-BE49-F238E27FC236}">
                  <a16:creationId xmlns:a16="http://schemas.microsoft.com/office/drawing/2014/main" id="{091120BB-0128-795B-8800-4AC202C85B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3" name="Resim 12" descr="yazı tipi, meneviş mavisi, Majorelle Blue, simge, sembol içeren bir resim&#10;&#10;Açıklama otomatik olarak oluşturuldu">
              <a:extLst>
                <a:ext uri="{FF2B5EF4-FFF2-40B4-BE49-F238E27FC236}">
                  <a16:creationId xmlns:a16="http://schemas.microsoft.com/office/drawing/2014/main" id="{9901C775-E159-7009-E948-16588FD0C7F9}"/>
                </a:ext>
              </a:extLst>
            </p:cNvPr>
            <p:cNvPicPr>
              <a:picLocks noChangeAspect="1"/>
            </p:cNvPicPr>
            <p:nvPr/>
          </p:nvPicPr>
          <p:blipFill>
            <a:blip r:embed="rId6"/>
            <a:stretch>
              <a:fillRect/>
            </a:stretch>
          </p:blipFill>
          <p:spPr>
            <a:xfrm>
              <a:off x="9959297" y="6098171"/>
              <a:ext cx="2232703" cy="744234"/>
            </a:xfrm>
            <a:prstGeom prst="rect">
              <a:avLst/>
            </a:prstGeom>
          </p:spPr>
        </p:pic>
      </p:grpSp>
      <p:pic>
        <p:nvPicPr>
          <p:cNvPr id="5" name="Resim 4">
            <a:extLst>
              <a:ext uri="{FF2B5EF4-FFF2-40B4-BE49-F238E27FC236}">
                <a16:creationId xmlns:a16="http://schemas.microsoft.com/office/drawing/2014/main" id="{453C68AA-4CF3-F443-EC91-5030959A70DC}"/>
              </a:ext>
            </a:extLst>
          </p:cNvPr>
          <p:cNvPicPr>
            <a:picLocks noChangeAspect="1"/>
          </p:cNvPicPr>
          <p:nvPr/>
        </p:nvPicPr>
        <p:blipFill>
          <a:blip r:embed="rId7"/>
          <a:stretch>
            <a:fillRect/>
          </a:stretch>
        </p:blipFill>
        <p:spPr>
          <a:xfrm>
            <a:off x="193488" y="36653"/>
            <a:ext cx="1294653" cy="1675433"/>
          </a:xfrm>
          <a:prstGeom prst="rect">
            <a:avLst/>
          </a:prstGeom>
        </p:spPr>
      </p:pic>
      <p:pic>
        <p:nvPicPr>
          <p:cNvPr id="4" name="Resim 3">
            <a:extLst>
              <a:ext uri="{FF2B5EF4-FFF2-40B4-BE49-F238E27FC236}">
                <a16:creationId xmlns:a16="http://schemas.microsoft.com/office/drawing/2014/main" id="{9ED94E27-FCAE-D6ED-E680-AC28812258F6}"/>
              </a:ext>
            </a:extLst>
          </p:cNvPr>
          <p:cNvPicPr>
            <a:picLocks noChangeAspect="1"/>
          </p:cNvPicPr>
          <p:nvPr/>
        </p:nvPicPr>
        <p:blipFill>
          <a:blip r:embed="rId8"/>
          <a:stretch>
            <a:fillRect/>
          </a:stretch>
        </p:blipFill>
        <p:spPr>
          <a:xfrm>
            <a:off x="1478652" y="256602"/>
            <a:ext cx="9141930" cy="5139826"/>
          </a:xfrm>
          <a:prstGeom prst="rect">
            <a:avLst/>
          </a:prstGeom>
        </p:spPr>
      </p:pic>
    </p:spTree>
    <p:extLst>
      <p:ext uri="{BB962C8B-B14F-4D97-AF65-F5344CB8AC3E}">
        <p14:creationId xmlns:p14="http://schemas.microsoft.com/office/powerpoint/2010/main" val="280433685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curtains"/>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Metin kutusu 14">
            <a:extLst>
              <a:ext uri="{FF2B5EF4-FFF2-40B4-BE49-F238E27FC236}">
                <a16:creationId xmlns:a16="http://schemas.microsoft.com/office/drawing/2014/main" id="{0FF162F0-F626-900E-2947-E2494EFD534D}"/>
              </a:ext>
            </a:extLst>
          </p:cNvPr>
          <p:cNvSpPr txBox="1"/>
          <p:nvPr/>
        </p:nvSpPr>
        <p:spPr>
          <a:xfrm>
            <a:off x="0" y="745846"/>
            <a:ext cx="11442700" cy="5632311"/>
          </a:xfrm>
          <a:prstGeom prst="rect">
            <a:avLst/>
          </a:prstGeom>
          <a:solidFill>
            <a:schemeClr val="bg1"/>
          </a:solidFill>
        </p:spPr>
        <p:txBody>
          <a:bodyPr wrap="square" rtlCol="0">
            <a:spAutoFit/>
          </a:bodyPr>
          <a:lstStyle/>
          <a:p>
            <a:pPr lvl="0" fontAlgn="base"/>
            <a:endParaRPr lang="tr-TR" sz="2400" dirty="0"/>
          </a:p>
          <a:p>
            <a:pPr lvl="0" fontAlgn="base"/>
            <a:endParaRPr lang="tr-TR" sz="2400" dirty="0"/>
          </a:p>
          <a:p>
            <a:pPr lvl="0" fontAlgn="base"/>
            <a:endParaRPr lang="tr-TR" sz="2400" dirty="0"/>
          </a:p>
          <a:p>
            <a:pPr lvl="0" fontAlgn="base"/>
            <a:endParaRPr lang="tr-TR" sz="2400" dirty="0"/>
          </a:p>
          <a:p>
            <a:pPr lvl="0" fontAlgn="base"/>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p:txBody>
      </p:sp>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KILAVUZ  </a:t>
            </a:r>
          </a:p>
        </p:txBody>
      </p:sp>
      <p:sp>
        <p:nvSpPr>
          <p:cNvPr id="3" name="Alt Başlık 2"/>
          <p:cNvSpPr>
            <a:spLocks noGrp="1"/>
          </p:cNvSpPr>
          <p:nvPr>
            <p:ph type="subTitle" idx="1"/>
          </p:nvPr>
        </p:nvSpPr>
        <p:spPr>
          <a:xfrm>
            <a:off x="11442700" y="738935"/>
            <a:ext cx="749300" cy="5354169"/>
          </a:xfrm>
        </p:spPr>
        <p:txBody>
          <a:bodyPr vert="vert270" anchor="ctr" anchorCtr="0">
            <a:normAutofit/>
          </a:bodyPr>
          <a:lstStyle/>
          <a:p>
            <a:pPr algn="ctr"/>
            <a:r>
              <a:rPr lang="tr-TR" sz="2000" dirty="0">
                <a:solidFill>
                  <a:srgbClr val="002060"/>
                </a:solidFill>
                <a:hlinkClick r:id="rId2">
                  <a:extLst>
                    <a:ext uri="{A12FA001-AC4F-418D-AE19-62706E023703}">
                      <ahyp:hlinkClr xmlns:ahyp="http://schemas.microsoft.com/office/drawing/2018/hyperlinkcolor" val="tx"/>
                    </a:ext>
                  </a:extLst>
                </a:hlinkClick>
              </a:rPr>
              <a:t>e-Learning Platform (esldramaactivities.eu)</a:t>
            </a:r>
            <a:endParaRPr lang="tr-TR" sz="2000" dirty="0">
              <a:solidFill>
                <a:srgbClr val="002060"/>
              </a:solidFill>
            </a:endParaRPr>
          </a:p>
        </p:txBody>
      </p:sp>
      <p:sp>
        <p:nvSpPr>
          <p:cNvPr id="8" name="Metin kutusu 7"/>
          <p:cNvSpPr txBox="1"/>
          <p:nvPr/>
        </p:nvSpPr>
        <p:spPr>
          <a:xfrm>
            <a:off x="0" y="1505829"/>
            <a:ext cx="11442700" cy="4616648"/>
          </a:xfrm>
          <a:prstGeom prst="rect">
            <a:avLst/>
          </a:prstGeom>
          <a:solidFill>
            <a:schemeClr val="bg1"/>
          </a:solidFill>
        </p:spPr>
        <p:txBody>
          <a:bodyPr wrap="square" rtlCol="0">
            <a:spAutoFit/>
          </a:bodyPr>
          <a:lstStyle/>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grpSp>
        <p:nvGrpSpPr>
          <p:cNvPr id="9" name="Grup 8">
            <a:extLst>
              <a:ext uri="{FF2B5EF4-FFF2-40B4-BE49-F238E27FC236}">
                <a16:creationId xmlns:a16="http://schemas.microsoft.com/office/drawing/2014/main" id="{26BFD298-1AB2-A880-AD6B-1F94D2195044}"/>
              </a:ext>
            </a:extLst>
          </p:cNvPr>
          <p:cNvGrpSpPr/>
          <p:nvPr/>
        </p:nvGrpSpPr>
        <p:grpSpPr>
          <a:xfrm>
            <a:off x="91948" y="6080002"/>
            <a:ext cx="12100052" cy="787399"/>
            <a:chOff x="91948" y="6080002"/>
            <a:chExt cx="12100052" cy="787399"/>
          </a:xfrm>
        </p:grpSpPr>
        <p:pic>
          <p:nvPicPr>
            <p:cNvPr id="10" name="Resim 9">
              <a:extLst>
                <a:ext uri="{FF2B5EF4-FFF2-40B4-BE49-F238E27FC236}">
                  <a16:creationId xmlns:a16="http://schemas.microsoft.com/office/drawing/2014/main" id="{FD6A3A5A-E365-A8AF-857E-16CB28DA0A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11" name="Resim 10">
              <a:extLst>
                <a:ext uri="{FF2B5EF4-FFF2-40B4-BE49-F238E27FC236}">
                  <a16:creationId xmlns:a16="http://schemas.microsoft.com/office/drawing/2014/main" id="{986825DF-257A-C2BE-BDAA-3152D58F4C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2" name="Resim 11">
              <a:extLst>
                <a:ext uri="{FF2B5EF4-FFF2-40B4-BE49-F238E27FC236}">
                  <a16:creationId xmlns:a16="http://schemas.microsoft.com/office/drawing/2014/main" id="{091120BB-0128-795B-8800-4AC202C85B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3" name="Resim 12" descr="yazı tipi, meneviş mavisi, Majorelle Blue, simge, sembol içeren bir resim&#10;&#10;Açıklama otomatik olarak oluşturuldu">
              <a:extLst>
                <a:ext uri="{FF2B5EF4-FFF2-40B4-BE49-F238E27FC236}">
                  <a16:creationId xmlns:a16="http://schemas.microsoft.com/office/drawing/2014/main" id="{9901C775-E159-7009-E948-16588FD0C7F9}"/>
                </a:ext>
              </a:extLst>
            </p:cNvPr>
            <p:cNvPicPr>
              <a:picLocks noChangeAspect="1"/>
            </p:cNvPicPr>
            <p:nvPr/>
          </p:nvPicPr>
          <p:blipFill>
            <a:blip r:embed="rId6"/>
            <a:stretch>
              <a:fillRect/>
            </a:stretch>
          </p:blipFill>
          <p:spPr>
            <a:xfrm>
              <a:off x="9959297" y="6098171"/>
              <a:ext cx="2232703" cy="744234"/>
            </a:xfrm>
            <a:prstGeom prst="rect">
              <a:avLst/>
            </a:prstGeom>
          </p:spPr>
        </p:pic>
      </p:grpSp>
      <p:pic>
        <p:nvPicPr>
          <p:cNvPr id="5" name="Resim 4">
            <a:extLst>
              <a:ext uri="{FF2B5EF4-FFF2-40B4-BE49-F238E27FC236}">
                <a16:creationId xmlns:a16="http://schemas.microsoft.com/office/drawing/2014/main" id="{453C68AA-4CF3-F443-EC91-5030959A70DC}"/>
              </a:ext>
            </a:extLst>
          </p:cNvPr>
          <p:cNvPicPr>
            <a:picLocks noChangeAspect="1"/>
          </p:cNvPicPr>
          <p:nvPr/>
        </p:nvPicPr>
        <p:blipFill>
          <a:blip r:embed="rId7"/>
          <a:stretch>
            <a:fillRect/>
          </a:stretch>
        </p:blipFill>
        <p:spPr>
          <a:xfrm>
            <a:off x="193488" y="36653"/>
            <a:ext cx="1294653" cy="1675433"/>
          </a:xfrm>
          <a:prstGeom prst="rect">
            <a:avLst/>
          </a:prstGeom>
        </p:spPr>
      </p:pic>
      <p:pic>
        <p:nvPicPr>
          <p:cNvPr id="7" name="Resim 6">
            <a:extLst>
              <a:ext uri="{FF2B5EF4-FFF2-40B4-BE49-F238E27FC236}">
                <a16:creationId xmlns:a16="http://schemas.microsoft.com/office/drawing/2014/main" id="{7441E04D-240E-488E-1CEE-A61D2033B3D8}"/>
              </a:ext>
            </a:extLst>
          </p:cNvPr>
          <p:cNvPicPr>
            <a:picLocks noChangeAspect="1"/>
          </p:cNvPicPr>
          <p:nvPr/>
        </p:nvPicPr>
        <p:blipFill rotWithShape="1">
          <a:blip r:embed="rId8"/>
          <a:srcRect l="1586" t="4423" r="12291" b="6976"/>
          <a:stretch/>
        </p:blipFill>
        <p:spPr>
          <a:xfrm>
            <a:off x="1420988" y="700425"/>
            <a:ext cx="9257258" cy="5354581"/>
          </a:xfrm>
          <a:prstGeom prst="rect">
            <a:avLst/>
          </a:prstGeom>
        </p:spPr>
      </p:pic>
    </p:spTree>
    <p:extLst>
      <p:ext uri="{BB962C8B-B14F-4D97-AF65-F5344CB8AC3E}">
        <p14:creationId xmlns:p14="http://schemas.microsoft.com/office/powerpoint/2010/main" val="217802096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curtains"/>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Metin kutusu 14">
            <a:extLst>
              <a:ext uri="{FF2B5EF4-FFF2-40B4-BE49-F238E27FC236}">
                <a16:creationId xmlns:a16="http://schemas.microsoft.com/office/drawing/2014/main" id="{0FF162F0-F626-900E-2947-E2494EFD534D}"/>
              </a:ext>
            </a:extLst>
          </p:cNvPr>
          <p:cNvSpPr txBox="1"/>
          <p:nvPr/>
        </p:nvSpPr>
        <p:spPr>
          <a:xfrm>
            <a:off x="0" y="745846"/>
            <a:ext cx="11442700" cy="5632311"/>
          </a:xfrm>
          <a:prstGeom prst="rect">
            <a:avLst/>
          </a:prstGeom>
          <a:solidFill>
            <a:schemeClr val="bg1"/>
          </a:solidFill>
        </p:spPr>
        <p:txBody>
          <a:bodyPr wrap="square" rtlCol="0">
            <a:spAutoFit/>
          </a:bodyPr>
          <a:lstStyle/>
          <a:p>
            <a:pPr lvl="0" fontAlgn="base"/>
            <a:endParaRPr lang="tr-TR" sz="2400" dirty="0"/>
          </a:p>
          <a:p>
            <a:pPr lvl="0" fontAlgn="base"/>
            <a:endParaRPr lang="tr-TR" sz="2400" dirty="0"/>
          </a:p>
          <a:p>
            <a:pPr lvl="0" fontAlgn="base"/>
            <a:endParaRPr lang="tr-TR" sz="2400" dirty="0"/>
          </a:p>
          <a:p>
            <a:pPr lvl="0" fontAlgn="base"/>
            <a:endParaRPr lang="tr-TR" sz="2400" dirty="0"/>
          </a:p>
          <a:p>
            <a:pPr lvl="0" fontAlgn="base"/>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p:txBody>
      </p:sp>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KILAVUZ  </a:t>
            </a:r>
          </a:p>
        </p:txBody>
      </p:sp>
      <p:sp>
        <p:nvSpPr>
          <p:cNvPr id="3" name="Alt Başlık 2"/>
          <p:cNvSpPr>
            <a:spLocks noGrp="1"/>
          </p:cNvSpPr>
          <p:nvPr>
            <p:ph type="subTitle" idx="1"/>
          </p:nvPr>
        </p:nvSpPr>
        <p:spPr>
          <a:xfrm>
            <a:off x="11442700" y="738935"/>
            <a:ext cx="749300" cy="5354169"/>
          </a:xfrm>
        </p:spPr>
        <p:txBody>
          <a:bodyPr vert="vert270" anchor="ctr" anchorCtr="0">
            <a:normAutofit/>
          </a:bodyPr>
          <a:lstStyle/>
          <a:p>
            <a:pPr algn="ctr"/>
            <a:r>
              <a:rPr lang="tr-TR" sz="2000" dirty="0">
                <a:solidFill>
                  <a:srgbClr val="002060"/>
                </a:solidFill>
                <a:hlinkClick r:id="rId2">
                  <a:extLst>
                    <a:ext uri="{A12FA001-AC4F-418D-AE19-62706E023703}">
                      <ahyp:hlinkClr xmlns:ahyp="http://schemas.microsoft.com/office/drawing/2018/hyperlinkcolor" val="tx"/>
                    </a:ext>
                  </a:extLst>
                </a:hlinkClick>
              </a:rPr>
              <a:t>e-Learning Platform (esldramaactivities.eu)</a:t>
            </a:r>
            <a:endParaRPr lang="tr-TR" sz="2000" dirty="0">
              <a:solidFill>
                <a:srgbClr val="002060"/>
              </a:solidFill>
            </a:endParaRPr>
          </a:p>
        </p:txBody>
      </p:sp>
      <p:sp>
        <p:nvSpPr>
          <p:cNvPr id="8" name="Metin kutusu 7"/>
          <p:cNvSpPr txBox="1"/>
          <p:nvPr/>
        </p:nvSpPr>
        <p:spPr>
          <a:xfrm>
            <a:off x="0" y="1505829"/>
            <a:ext cx="11442700" cy="4616648"/>
          </a:xfrm>
          <a:prstGeom prst="rect">
            <a:avLst/>
          </a:prstGeom>
          <a:solidFill>
            <a:schemeClr val="bg1"/>
          </a:solidFill>
        </p:spPr>
        <p:txBody>
          <a:bodyPr wrap="square" rtlCol="0">
            <a:spAutoFit/>
          </a:bodyPr>
          <a:lstStyle/>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grpSp>
        <p:nvGrpSpPr>
          <p:cNvPr id="9" name="Grup 8">
            <a:extLst>
              <a:ext uri="{FF2B5EF4-FFF2-40B4-BE49-F238E27FC236}">
                <a16:creationId xmlns:a16="http://schemas.microsoft.com/office/drawing/2014/main" id="{26BFD298-1AB2-A880-AD6B-1F94D2195044}"/>
              </a:ext>
            </a:extLst>
          </p:cNvPr>
          <p:cNvGrpSpPr/>
          <p:nvPr/>
        </p:nvGrpSpPr>
        <p:grpSpPr>
          <a:xfrm>
            <a:off x="91948" y="6080002"/>
            <a:ext cx="12100052" cy="787399"/>
            <a:chOff x="91948" y="6080002"/>
            <a:chExt cx="12100052" cy="787399"/>
          </a:xfrm>
        </p:grpSpPr>
        <p:pic>
          <p:nvPicPr>
            <p:cNvPr id="10" name="Resim 9">
              <a:extLst>
                <a:ext uri="{FF2B5EF4-FFF2-40B4-BE49-F238E27FC236}">
                  <a16:creationId xmlns:a16="http://schemas.microsoft.com/office/drawing/2014/main" id="{FD6A3A5A-E365-A8AF-857E-16CB28DA0A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11" name="Resim 10">
              <a:extLst>
                <a:ext uri="{FF2B5EF4-FFF2-40B4-BE49-F238E27FC236}">
                  <a16:creationId xmlns:a16="http://schemas.microsoft.com/office/drawing/2014/main" id="{986825DF-257A-C2BE-BDAA-3152D58F4C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2" name="Resim 11">
              <a:extLst>
                <a:ext uri="{FF2B5EF4-FFF2-40B4-BE49-F238E27FC236}">
                  <a16:creationId xmlns:a16="http://schemas.microsoft.com/office/drawing/2014/main" id="{091120BB-0128-795B-8800-4AC202C85B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3" name="Resim 12" descr="yazı tipi, meneviş mavisi, Majorelle Blue, simge, sembol içeren bir resim&#10;&#10;Açıklama otomatik olarak oluşturuldu">
              <a:extLst>
                <a:ext uri="{FF2B5EF4-FFF2-40B4-BE49-F238E27FC236}">
                  <a16:creationId xmlns:a16="http://schemas.microsoft.com/office/drawing/2014/main" id="{9901C775-E159-7009-E948-16588FD0C7F9}"/>
                </a:ext>
              </a:extLst>
            </p:cNvPr>
            <p:cNvPicPr>
              <a:picLocks noChangeAspect="1"/>
            </p:cNvPicPr>
            <p:nvPr/>
          </p:nvPicPr>
          <p:blipFill>
            <a:blip r:embed="rId6"/>
            <a:stretch>
              <a:fillRect/>
            </a:stretch>
          </p:blipFill>
          <p:spPr>
            <a:xfrm>
              <a:off x="9959297" y="6098171"/>
              <a:ext cx="2232703" cy="744234"/>
            </a:xfrm>
            <a:prstGeom prst="rect">
              <a:avLst/>
            </a:prstGeom>
          </p:spPr>
        </p:pic>
      </p:grpSp>
      <p:sp>
        <p:nvSpPr>
          <p:cNvPr id="14" name="Subtitle 11">
            <a:extLst>
              <a:ext uri="{FF2B5EF4-FFF2-40B4-BE49-F238E27FC236}">
                <a16:creationId xmlns:a16="http://schemas.microsoft.com/office/drawing/2014/main" id="{98F91304-FD49-4D48-8D04-AE4C66A7DA93}"/>
              </a:ext>
            </a:extLst>
          </p:cNvPr>
          <p:cNvSpPr txBox="1">
            <a:spLocks/>
          </p:cNvSpPr>
          <p:nvPr/>
        </p:nvSpPr>
        <p:spPr>
          <a:xfrm>
            <a:off x="1719664" y="2405553"/>
            <a:ext cx="8659906" cy="2312895"/>
          </a:xfrm>
          <a:prstGeom prst="rect">
            <a:avLst/>
          </a:prstGeom>
          <a:solidFill>
            <a:schemeClr val="bg1">
              <a:lumMod val="95000"/>
            </a:schemeClr>
          </a:solidFill>
        </p:spPr>
        <p:txBody>
          <a:bodyPr vert="horz" lIns="91440" tIns="45720" rIns="91440" bIns="45720" rtlCol="0" anchor="t">
            <a:no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just"/>
            <a:r>
              <a:rPr lang="tr-TR" sz="2000" dirty="0">
                <a:solidFill>
                  <a:srgbClr val="0070C0"/>
                </a:solidFill>
                <a:latin typeface="Poppins" panose="00000500000000000000" pitchFamily="2" charset="-94"/>
                <a:cs typeface="Poppins" panose="00000500000000000000" pitchFamily="2" charset="-94"/>
              </a:rPr>
              <a:t>E-öğrenme platformu, aşağıdaki ana başlıklar altında ders olarak iki modülden oluşmaktadır</a:t>
            </a:r>
          </a:p>
          <a:p>
            <a:pPr algn="just"/>
            <a:endParaRPr lang="tr-TR" sz="2000" dirty="0">
              <a:solidFill>
                <a:srgbClr val="0070C0"/>
              </a:solidFill>
              <a:latin typeface="Poppins" panose="00000500000000000000" pitchFamily="2" charset="-94"/>
              <a:cs typeface="Poppins" panose="00000500000000000000" pitchFamily="2" charset="-94"/>
            </a:endParaRPr>
          </a:p>
          <a:p>
            <a:pPr marL="342900" indent="-342900" algn="just">
              <a:buFont typeface="Arial" panose="020B0604020202020204" pitchFamily="34" charset="0"/>
              <a:buChar char="•"/>
            </a:pPr>
            <a:r>
              <a:rPr lang="it-IT" sz="2000" b="0" i="0" u="none" strike="noStrike" dirty="0">
                <a:solidFill>
                  <a:srgbClr val="0F6FC5"/>
                </a:solidFill>
                <a:effectLst/>
                <a:latin typeface="Poppins" panose="00000500000000000000" pitchFamily="2" charset="-94"/>
                <a:hlinkClick r:id="rId7"/>
              </a:rPr>
              <a:t>Drama dünyasına ve drama temelli müfredata giriş</a:t>
            </a:r>
            <a:endParaRPr lang="tr-TR" sz="2000" b="0" i="0" u="none" strike="noStrike" dirty="0">
              <a:solidFill>
                <a:srgbClr val="0F6FC5"/>
              </a:solidFill>
              <a:effectLst/>
              <a:latin typeface="Poppins" panose="00000500000000000000" pitchFamily="2" charset="-94"/>
            </a:endParaRPr>
          </a:p>
          <a:p>
            <a:pPr marL="342900" indent="-342900" algn="just">
              <a:buFont typeface="Arial" panose="020B0604020202020204" pitchFamily="34" charset="0"/>
              <a:buChar char="•"/>
            </a:pPr>
            <a:r>
              <a:rPr lang="tr-TR" sz="2000" b="0" i="0" u="none" strike="noStrike" dirty="0">
                <a:solidFill>
                  <a:srgbClr val="0F6FC5"/>
                </a:solidFill>
                <a:effectLst/>
                <a:latin typeface="Poppins" panose="00000500000000000000" pitchFamily="2" charset="-94"/>
              </a:rPr>
              <a:t>ve </a:t>
            </a:r>
            <a:r>
              <a:rPr lang="tr-TR" sz="2000" b="0" i="0" u="none" strike="noStrike" dirty="0">
                <a:solidFill>
                  <a:srgbClr val="0F6FC5"/>
                </a:solidFill>
                <a:effectLst/>
                <a:latin typeface="Poppins" panose="00000500000000000000" pitchFamily="2" charset="-94"/>
                <a:hlinkClick r:id="rId8"/>
              </a:rPr>
              <a:t>Eğitim modülü: nasıl yapılır</a:t>
            </a:r>
            <a:endParaRPr lang="en-US" sz="2000" b="0" i="0" dirty="0">
              <a:solidFill>
                <a:srgbClr val="455A64"/>
              </a:solidFill>
              <a:effectLst/>
              <a:latin typeface="Poppins" panose="00000500000000000000" pitchFamily="2" charset="-94"/>
            </a:endParaRPr>
          </a:p>
          <a:p>
            <a:pPr algn="just"/>
            <a:endParaRPr lang="en-US" b="0" i="0" dirty="0">
              <a:solidFill>
                <a:srgbClr val="455A64"/>
              </a:solidFill>
              <a:effectLst/>
              <a:latin typeface="Poppins" panose="00000500000000000000" pitchFamily="2" charset="-94"/>
            </a:endParaRPr>
          </a:p>
          <a:p>
            <a:pPr algn="just"/>
            <a:r>
              <a:rPr lang="tr-TR" b="1" dirty="0">
                <a:solidFill>
                  <a:schemeClr val="tx2"/>
                </a:solidFill>
              </a:rPr>
              <a:t> </a:t>
            </a:r>
            <a:endParaRPr lang="tr-TR" dirty="0">
              <a:solidFill>
                <a:schemeClr val="tx2"/>
              </a:solidFill>
            </a:endParaRPr>
          </a:p>
        </p:txBody>
      </p:sp>
      <p:pic>
        <p:nvPicPr>
          <p:cNvPr id="5" name="Resim 4">
            <a:extLst>
              <a:ext uri="{FF2B5EF4-FFF2-40B4-BE49-F238E27FC236}">
                <a16:creationId xmlns:a16="http://schemas.microsoft.com/office/drawing/2014/main" id="{453C68AA-4CF3-F443-EC91-5030959A70DC}"/>
              </a:ext>
            </a:extLst>
          </p:cNvPr>
          <p:cNvPicPr>
            <a:picLocks noChangeAspect="1"/>
          </p:cNvPicPr>
          <p:nvPr/>
        </p:nvPicPr>
        <p:blipFill>
          <a:blip r:embed="rId9"/>
          <a:stretch>
            <a:fillRect/>
          </a:stretch>
        </p:blipFill>
        <p:spPr>
          <a:xfrm>
            <a:off x="193488" y="36653"/>
            <a:ext cx="1294653" cy="1675433"/>
          </a:xfrm>
          <a:prstGeom prst="rect">
            <a:avLst/>
          </a:prstGeom>
        </p:spPr>
      </p:pic>
    </p:spTree>
    <p:extLst>
      <p:ext uri="{BB962C8B-B14F-4D97-AF65-F5344CB8AC3E}">
        <p14:creationId xmlns:p14="http://schemas.microsoft.com/office/powerpoint/2010/main" val="72812186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curtains"/>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Metin kutusu 14">
            <a:extLst>
              <a:ext uri="{FF2B5EF4-FFF2-40B4-BE49-F238E27FC236}">
                <a16:creationId xmlns:a16="http://schemas.microsoft.com/office/drawing/2014/main" id="{0FF162F0-F626-900E-2947-E2494EFD534D}"/>
              </a:ext>
            </a:extLst>
          </p:cNvPr>
          <p:cNvSpPr txBox="1"/>
          <p:nvPr/>
        </p:nvSpPr>
        <p:spPr>
          <a:xfrm>
            <a:off x="0" y="745846"/>
            <a:ext cx="11442700" cy="5632311"/>
          </a:xfrm>
          <a:prstGeom prst="rect">
            <a:avLst/>
          </a:prstGeom>
          <a:solidFill>
            <a:schemeClr val="bg1"/>
          </a:solidFill>
        </p:spPr>
        <p:txBody>
          <a:bodyPr wrap="square" rtlCol="0">
            <a:spAutoFit/>
          </a:bodyPr>
          <a:lstStyle/>
          <a:p>
            <a:pPr lvl="0" fontAlgn="base"/>
            <a:endParaRPr lang="tr-TR" sz="2400" dirty="0"/>
          </a:p>
          <a:p>
            <a:pPr lvl="0" fontAlgn="base"/>
            <a:endParaRPr lang="tr-TR" sz="2400" dirty="0"/>
          </a:p>
          <a:p>
            <a:pPr lvl="0" fontAlgn="base"/>
            <a:endParaRPr lang="tr-TR" sz="2400" dirty="0"/>
          </a:p>
          <a:p>
            <a:pPr lvl="0" fontAlgn="base"/>
            <a:endParaRPr lang="tr-TR" sz="2400" dirty="0"/>
          </a:p>
          <a:p>
            <a:pPr lvl="0" fontAlgn="base"/>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p:txBody>
      </p:sp>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KILAVUZ  </a:t>
            </a:r>
          </a:p>
        </p:txBody>
      </p:sp>
      <p:sp>
        <p:nvSpPr>
          <p:cNvPr id="3" name="Alt Başlık 2"/>
          <p:cNvSpPr>
            <a:spLocks noGrp="1"/>
          </p:cNvSpPr>
          <p:nvPr>
            <p:ph type="subTitle" idx="1"/>
          </p:nvPr>
        </p:nvSpPr>
        <p:spPr>
          <a:xfrm>
            <a:off x="11442700" y="738935"/>
            <a:ext cx="749300" cy="5354169"/>
          </a:xfrm>
        </p:spPr>
        <p:txBody>
          <a:bodyPr vert="vert270" anchor="ctr" anchorCtr="0">
            <a:normAutofit/>
          </a:bodyPr>
          <a:lstStyle/>
          <a:p>
            <a:pPr algn="ctr"/>
            <a:r>
              <a:rPr lang="tr-TR" sz="2000" dirty="0">
                <a:solidFill>
                  <a:srgbClr val="002060"/>
                </a:solidFill>
                <a:hlinkClick r:id="rId2">
                  <a:extLst>
                    <a:ext uri="{A12FA001-AC4F-418D-AE19-62706E023703}">
                      <ahyp:hlinkClr xmlns:ahyp="http://schemas.microsoft.com/office/drawing/2018/hyperlinkcolor" val="tx"/>
                    </a:ext>
                  </a:extLst>
                </a:hlinkClick>
              </a:rPr>
              <a:t>e-Learning Platform (esldramaactivities.eu)</a:t>
            </a:r>
            <a:endParaRPr lang="tr-TR" sz="2000" dirty="0">
              <a:solidFill>
                <a:srgbClr val="002060"/>
              </a:solidFill>
            </a:endParaRPr>
          </a:p>
        </p:txBody>
      </p:sp>
      <p:sp>
        <p:nvSpPr>
          <p:cNvPr id="8" name="Metin kutusu 7"/>
          <p:cNvSpPr txBox="1"/>
          <p:nvPr/>
        </p:nvSpPr>
        <p:spPr>
          <a:xfrm>
            <a:off x="0" y="1505829"/>
            <a:ext cx="11442700" cy="4616648"/>
          </a:xfrm>
          <a:prstGeom prst="rect">
            <a:avLst/>
          </a:prstGeom>
          <a:solidFill>
            <a:schemeClr val="bg1"/>
          </a:solidFill>
        </p:spPr>
        <p:txBody>
          <a:bodyPr wrap="square" rtlCol="0">
            <a:spAutoFit/>
          </a:bodyPr>
          <a:lstStyle/>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grpSp>
        <p:nvGrpSpPr>
          <p:cNvPr id="9" name="Grup 8">
            <a:extLst>
              <a:ext uri="{FF2B5EF4-FFF2-40B4-BE49-F238E27FC236}">
                <a16:creationId xmlns:a16="http://schemas.microsoft.com/office/drawing/2014/main" id="{26BFD298-1AB2-A880-AD6B-1F94D2195044}"/>
              </a:ext>
            </a:extLst>
          </p:cNvPr>
          <p:cNvGrpSpPr/>
          <p:nvPr/>
        </p:nvGrpSpPr>
        <p:grpSpPr>
          <a:xfrm>
            <a:off x="91948" y="6080002"/>
            <a:ext cx="12100052" cy="787399"/>
            <a:chOff x="91948" y="6080002"/>
            <a:chExt cx="12100052" cy="787399"/>
          </a:xfrm>
        </p:grpSpPr>
        <p:pic>
          <p:nvPicPr>
            <p:cNvPr id="10" name="Resim 9">
              <a:extLst>
                <a:ext uri="{FF2B5EF4-FFF2-40B4-BE49-F238E27FC236}">
                  <a16:creationId xmlns:a16="http://schemas.microsoft.com/office/drawing/2014/main" id="{FD6A3A5A-E365-A8AF-857E-16CB28DA0A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11" name="Resim 10">
              <a:extLst>
                <a:ext uri="{FF2B5EF4-FFF2-40B4-BE49-F238E27FC236}">
                  <a16:creationId xmlns:a16="http://schemas.microsoft.com/office/drawing/2014/main" id="{986825DF-257A-C2BE-BDAA-3152D58F4C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2" name="Resim 11">
              <a:extLst>
                <a:ext uri="{FF2B5EF4-FFF2-40B4-BE49-F238E27FC236}">
                  <a16:creationId xmlns:a16="http://schemas.microsoft.com/office/drawing/2014/main" id="{091120BB-0128-795B-8800-4AC202C85B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3" name="Resim 12" descr="yazı tipi, meneviş mavisi, Majorelle Blue, simge, sembol içeren bir resim&#10;&#10;Açıklama otomatik olarak oluşturuldu">
              <a:extLst>
                <a:ext uri="{FF2B5EF4-FFF2-40B4-BE49-F238E27FC236}">
                  <a16:creationId xmlns:a16="http://schemas.microsoft.com/office/drawing/2014/main" id="{9901C775-E159-7009-E948-16588FD0C7F9}"/>
                </a:ext>
              </a:extLst>
            </p:cNvPr>
            <p:cNvPicPr>
              <a:picLocks noChangeAspect="1"/>
            </p:cNvPicPr>
            <p:nvPr/>
          </p:nvPicPr>
          <p:blipFill>
            <a:blip r:embed="rId6"/>
            <a:stretch>
              <a:fillRect/>
            </a:stretch>
          </p:blipFill>
          <p:spPr>
            <a:xfrm>
              <a:off x="9959297" y="6098171"/>
              <a:ext cx="2232703" cy="744234"/>
            </a:xfrm>
            <a:prstGeom prst="rect">
              <a:avLst/>
            </a:prstGeom>
          </p:spPr>
        </p:pic>
      </p:grpSp>
      <p:sp>
        <p:nvSpPr>
          <p:cNvPr id="6" name="Subtitle 11">
            <a:extLst>
              <a:ext uri="{FF2B5EF4-FFF2-40B4-BE49-F238E27FC236}">
                <a16:creationId xmlns:a16="http://schemas.microsoft.com/office/drawing/2014/main" id="{F6B82BA1-52AA-1D09-E779-CE3D6237516F}"/>
              </a:ext>
            </a:extLst>
          </p:cNvPr>
          <p:cNvSpPr txBox="1">
            <a:spLocks/>
          </p:cNvSpPr>
          <p:nvPr/>
        </p:nvSpPr>
        <p:spPr>
          <a:xfrm>
            <a:off x="1488141" y="2112948"/>
            <a:ext cx="8723099" cy="2606142"/>
          </a:xfrm>
          <a:prstGeom prst="rect">
            <a:avLst/>
          </a:prstGeom>
          <a:solidFill>
            <a:schemeClr val="bg1">
              <a:lumMod val="95000"/>
            </a:schemeClr>
          </a:solidFill>
        </p:spPr>
        <p:txBody>
          <a:bodyPr vert="horz" lIns="91440" tIns="45720" rIns="91440" bIns="45720" rtlCol="0" anchor="t">
            <a:no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r>
              <a:rPr lang="tr-TR" sz="2000" b="1" dirty="0">
                <a:solidFill>
                  <a:srgbClr val="0070C0"/>
                </a:solidFill>
                <a:latin typeface="Poppins" panose="00000500000000000000" pitchFamily="2" charset="-94"/>
                <a:cs typeface="Poppins" panose="00000500000000000000" pitchFamily="2" charset="-94"/>
              </a:rPr>
              <a:t>HER MODÜL HAKKINDA GENEL BİLGİLER </a:t>
            </a:r>
          </a:p>
          <a:p>
            <a:pPr algn="ctr"/>
            <a:endParaRPr lang="tr-TR" sz="2000" b="1" dirty="0">
              <a:solidFill>
                <a:srgbClr val="0070C0"/>
              </a:solidFill>
              <a:latin typeface="Poppins" panose="00000500000000000000" pitchFamily="2" charset="-94"/>
              <a:cs typeface="Poppins" panose="00000500000000000000" pitchFamily="2" charset="-94"/>
            </a:endParaRPr>
          </a:p>
          <a:p>
            <a:pPr algn="ctr"/>
            <a:r>
              <a:rPr lang="tr-TR" sz="2000" b="1" dirty="0">
                <a:solidFill>
                  <a:srgbClr val="0070C0"/>
                </a:solidFill>
                <a:latin typeface="Poppins" panose="00000500000000000000" pitchFamily="2" charset="-94"/>
                <a:cs typeface="Poppins" panose="00000500000000000000" pitchFamily="2" charset="-94"/>
              </a:rPr>
              <a:t>MODÜL 1: Drama dünyasına ve drama temelli müfredata giriş</a:t>
            </a:r>
          </a:p>
          <a:p>
            <a:pPr algn="ctr"/>
            <a:r>
              <a:rPr lang="tr-TR" sz="2000" dirty="0">
                <a:solidFill>
                  <a:srgbClr val="0070C0"/>
                </a:solidFill>
                <a:latin typeface="Poppins" panose="00000500000000000000" pitchFamily="2" charset="-94"/>
                <a:cs typeface="Poppins" panose="00000500000000000000" pitchFamily="2" charset="-94"/>
              </a:rPr>
              <a:t>Bu kurs, hem ilköğretim hem de ortaöğretim okullarındaki ELT öğretmenlerinin konuşma becerilerini geliştirmek için drama yöntemleri hakkında bilgi vermeyi amaçlamaktadır.</a:t>
            </a:r>
            <a:endParaRPr lang="en-US" sz="2000" dirty="0">
              <a:solidFill>
                <a:srgbClr val="0070C0"/>
              </a:solidFill>
              <a:latin typeface="Poppins" panose="00000500000000000000" pitchFamily="2" charset="-94"/>
              <a:cs typeface="Poppins" panose="00000500000000000000" pitchFamily="2" charset="-94"/>
            </a:endParaRPr>
          </a:p>
        </p:txBody>
      </p:sp>
      <p:pic>
        <p:nvPicPr>
          <p:cNvPr id="5" name="Resim 4">
            <a:extLst>
              <a:ext uri="{FF2B5EF4-FFF2-40B4-BE49-F238E27FC236}">
                <a16:creationId xmlns:a16="http://schemas.microsoft.com/office/drawing/2014/main" id="{453C68AA-4CF3-F443-EC91-5030959A70DC}"/>
              </a:ext>
            </a:extLst>
          </p:cNvPr>
          <p:cNvPicPr>
            <a:picLocks noChangeAspect="1"/>
          </p:cNvPicPr>
          <p:nvPr/>
        </p:nvPicPr>
        <p:blipFill>
          <a:blip r:embed="rId7"/>
          <a:stretch>
            <a:fillRect/>
          </a:stretch>
        </p:blipFill>
        <p:spPr>
          <a:xfrm>
            <a:off x="193488" y="36653"/>
            <a:ext cx="1294653" cy="1675433"/>
          </a:xfrm>
          <a:prstGeom prst="rect">
            <a:avLst/>
          </a:prstGeom>
        </p:spPr>
      </p:pic>
    </p:spTree>
    <p:extLst>
      <p:ext uri="{BB962C8B-B14F-4D97-AF65-F5344CB8AC3E}">
        <p14:creationId xmlns:p14="http://schemas.microsoft.com/office/powerpoint/2010/main" val="273213531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curtains"/>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Metin kutusu 14">
            <a:extLst>
              <a:ext uri="{FF2B5EF4-FFF2-40B4-BE49-F238E27FC236}">
                <a16:creationId xmlns:a16="http://schemas.microsoft.com/office/drawing/2014/main" id="{0FF162F0-F626-900E-2947-E2494EFD534D}"/>
              </a:ext>
            </a:extLst>
          </p:cNvPr>
          <p:cNvSpPr txBox="1"/>
          <p:nvPr/>
        </p:nvSpPr>
        <p:spPr>
          <a:xfrm>
            <a:off x="0" y="745846"/>
            <a:ext cx="11442700" cy="5632311"/>
          </a:xfrm>
          <a:prstGeom prst="rect">
            <a:avLst/>
          </a:prstGeom>
          <a:solidFill>
            <a:schemeClr val="bg1"/>
          </a:solidFill>
        </p:spPr>
        <p:txBody>
          <a:bodyPr wrap="square" rtlCol="0">
            <a:spAutoFit/>
          </a:bodyPr>
          <a:lstStyle/>
          <a:p>
            <a:pPr lvl="0" fontAlgn="base"/>
            <a:endParaRPr lang="tr-TR" sz="2400" dirty="0"/>
          </a:p>
          <a:p>
            <a:pPr lvl="0" fontAlgn="base"/>
            <a:endParaRPr lang="tr-TR" sz="2400" dirty="0"/>
          </a:p>
          <a:p>
            <a:pPr lvl="0" fontAlgn="base"/>
            <a:endParaRPr lang="tr-TR" sz="2400" dirty="0"/>
          </a:p>
          <a:p>
            <a:pPr lvl="0" fontAlgn="base"/>
            <a:endParaRPr lang="tr-TR" sz="2400" dirty="0"/>
          </a:p>
          <a:p>
            <a:pPr lvl="0" fontAlgn="base"/>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p:txBody>
      </p:sp>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KILAVUZ  </a:t>
            </a:r>
          </a:p>
        </p:txBody>
      </p:sp>
      <p:sp>
        <p:nvSpPr>
          <p:cNvPr id="3" name="Alt Başlık 2"/>
          <p:cNvSpPr>
            <a:spLocks noGrp="1"/>
          </p:cNvSpPr>
          <p:nvPr>
            <p:ph type="subTitle" idx="1"/>
          </p:nvPr>
        </p:nvSpPr>
        <p:spPr>
          <a:xfrm>
            <a:off x="11442700" y="738935"/>
            <a:ext cx="749300" cy="5354169"/>
          </a:xfrm>
        </p:spPr>
        <p:txBody>
          <a:bodyPr vert="vert270" anchor="ctr" anchorCtr="0">
            <a:normAutofit/>
          </a:bodyPr>
          <a:lstStyle/>
          <a:p>
            <a:pPr algn="ctr"/>
            <a:r>
              <a:rPr lang="tr-TR" sz="2000" dirty="0">
                <a:solidFill>
                  <a:srgbClr val="002060"/>
                </a:solidFill>
                <a:hlinkClick r:id="rId2">
                  <a:extLst>
                    <a:ext uri="{A12FA001-AC4F-418D-AE19-62706E023703}">
                      <ahyp:hlinkClr xmlns:ahyp="http://schemas.microsoft.com/office/drawing/2018/hyperlinkcolor" val="tx"/>
                    </a:ext>
                  </a:extLst>
                </a:hlinkClick>
              </a:rPr>
              <a:t>e-Learning Platform (esldramaactivities.eu)</a:t>
            </a:r>
            <a:endParaRPr lang="tr-TR" sz="2000" dirty="0">
              <a:solidFill>
                <a:srgbClr val="002060"/>
              </a:solidFill>
            </a:endParaRPr>
          </a:p>
        </p:txBody>
      </p:sp>
      <p:sp>
        <p:nvSpPr>
          <p:cNvPr id="8" name="Metin kutusu 7"/>
          <p:cNvSpPr txBox="1"/>
          <p:nvPr/>
        </p:nvSpPr>
        <p:spPr>
          <a:xfrm>
            <a:off x="0" y="1505829"/>
            <a:ext cx="11442700" cy="4616648"/>
          </a:xfrm>
          <a:prstGeom prst="rect">
            <a:avLst/>
          </a:prstGeom>
          <a:solidFill>
            <a:schemeClr val="bg1"/>
          </a:solidFill>
        </p:spPr>
        <p:txBody>
          <a:bodyPr wrap="square" rtlCol="0">
            <a:spAutoFit/>
          </a:bodyPr>
          <a:lstStyle/>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grpSp>
        <p:nvGrpSpPr>
          <p:cNvPr id="9" name="Grup 8">
            <a:extLst>
              <a:ext uri="{FF2B5EF4-FFF2-40B4-BE49-F238E27FC236}">
                <a16:creationId xmlns:a16="http://schemas.microsoft.com/office/drawing/2014/main" id="{26BFD298-1AB2-A880-AD6B-1F94D2195044}"/>
              </a:ext>
            </a:extLst>
          </p:cNvPr>
          <p:cNvGrpSpPr/>
          <p:nvPr/>
        </p:nvGrpSpPr>
        <p:grpSpPr>
          <a:xfrm>
            <a:off x="91948" y="6080002"/>
            <a:ext cx="12100052" cy="787399"/>
            <a:chOff x="91948" y="6080002"/>
            <a:chExt cx="12100052" cy="787399"/>
          </a:xfrm>
        </p:grpSpPr>
        <p:pic>
          <p:nvPicPr>
            <p:cNvPr id="10" name="Resim 9">
              <a:extLst>
                <a:ext uri="{FF2B5EF4-FFF2-40B4-BE49-F238E27FC236}">
                  <a16:creationId xmlns:a16="http://schemas.microsoft.com/office/drawing/2014/main" id="{FD6A3A5A-E365-A8AF-857E-16CB28DA0A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11" name="Resim 10">
              <a:extLst>
                <a:ext uri="{FF2B5EF4-FFF2-40B4-BE49-F238E27FC236}">
                  <a16:creationId xmlns:a16="http://schemas.microsoft.com/office/drawing/2014/main" id="{986825DF-257A-C2BE-BDAA-3152D58F4C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2" name="Resim 11">
              <a:extLst>
                <a:ext uri="{FF2B5EF4-FFF2-40B4-BE49-F238E27FC236}">
                  <a16:creationId xmlns:a16="http://schemas.microsoft.com/office/drawing/2014/main" id="{091120BB-0128-795B-8800-4AC202C85B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3" name="Resim 12" descr="yazı tipi, meneviş mavisi, Majorelle Blue, simge, sembol içeren bir resim&#10;&#10;Açıklama otomatik olarak oluşturuldu">
              <a:extLst>
                <a:ext uri="{FF2B5EF4-FFF2-40B4-BE49-F238E27FC236}">
                  <a16:creationId xmlns:a16="http://schemas.microsoft.com/office/drawing/2014/main" id="{9901C775-E159-7009-E948-16588FD0C7F9}"/>
                </a:ext>
              </a:extLst>
            </p:cNvPr>
            <p:cNvPicPr>
              <a:picLocks noChangeAspect="1"/>
            </p:cNvPicPr>
            <p:nvPr/>
          </p:nvPicPr>
          <p:blipFill>
            <a:blip r:embed="rId6"/>
            <a:stretch>
              <a:fillRect/>
            </a:stretch>
          </p:blipFill>
          <p:spPr>
            <a:xfrm>
              <a:off x="9959297" y="6098171"/>
              <a:ext cx="2232703" cy="744234"/>
            </a:xfrm>
            <a:prstGeom prst="rect">
              <a:avLst/>
            </a:prstGeom>
          </p:spPr>
        </p:pic>
      </p:grpSp>
      <p:sp>
        <p:nvSpPr>
          <p:cNvPr id="6" name="Subtitle 11">
            <a:extLst>
              <a:ext uri="{FF2B5EF4-FFF2-40B4-BE49-F238E27FC236}">
                <a16:creationId xmlns:a16="http://schemas.microsoft.com/office/drawing/2014/main" id="{F6B82BA1-52AA-1D09-E779-CE3D6237516F}"/>
              </a:ext>
            </a:extLst>
          </p:cNvPr>
          <p:cNvSpPr txBox="1">
            <a:spLocks/>
          </p:cNvSpPr>
          <p:nvPr/>
        </p:nvSpPr>
        <p:spPr>
          <a:xfrm>
            <a:off x="1488141" y="2112948"/>
            <a:ext cx="8723099" cy="3547814"/>
          </a:xfrm>
          <a:prstGeom prst="rect">
            <a:avLst/>
          </a:prstGeom>
          <a:solidFill>
            <a:schemeClr val="bg1">
              <a:lumMod val="95000"/>
            </a:schemeClr>
          </a:solidFill>
        </p:spPr>
        <p:txBody>
          <a:bodyPr vert="horz" lIns="91440" tIns="45720" rIns="91440" bIns="45720" rtlCol="0" anchor="t">
            <a:no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r>
              <a:rPr lang="en-US" sz="2000" b="1" dirty="0" err="1">
                <a:solidFill>
                  <a:srgbClr val="0070C0"/>
                </a:solidFill>
                <a:latin typeface="Poppins" panose="00000500000000000000" pitchFamily="2" charset="-94"/>
                <a:cs typeface="Poppins" panose="00000500000000000000" pitchFamily="2" charset="-94"/>
              </a:rPr>
              <a:t>Kurs</a:t>
            </a:r>
            <a:r>
              <a:rPr lang="en-US" sz="2000" b="1" dirty="0">
                <a:solidFill>
                  <a:srgbClr val="0070C0"/>
                </a:solidFill>
                <a:latin typeface="Poppins" panose="00000500000000000000" pitchFamily="2" charset="-94"/>
                <a:cs typeface="Poppins" panose="00000500000000000000" pitchFamily="2" charset="-94"/>
              </a:rPr>
              <a:t> </a:t>
            </a:r>
            <a:r>
              <a:rPr lang="en-US" sz="2000" b="1" dirty="0" err="1">
                <a:solidFill>
                  <a:srgbClr val="0070C0"/>
                </a:solidFill>
                <a:latin typeface="Poppins" panose="00000500000000000000" pitchFamily="2" charset="-94"/>
                <a:cs typeface="Poppins" panose="00000500000000000000" pitchFamily="2" charset="-94"/>
              </a:rPr>
              <a:t>sonunda</a:t>
            </a:r>
            <a:r>
              <a:rPr lang="en-US" sz="2000" b="1" dirty="0">
                <a:solidFill>
                  <a:srgbClr val="0070C0"/>
                </a:solidFill>
                <a:latin typeface="Poppins" panose="00000500000000000000" pitchFamily="2" charset="-94"/>
                <a:cs typeface="Poppins" panose="00000500000000000000" pitchFamily="2" charset="-94"/>
              </a:rPr>
              <a:t> </a:t>
            </a:r>
            <a:r>
              <a:rPr lang="en-US" sz="2000" b="1" dirty="0" err="1">
                <a:solidFill>
                  <a:srgbClr val="0070C0"/>
                </a:solidFill>
                <a:latin typeface="Poppins" panose="00000500000000000000" pitchFamily="2" charset="-94"/>
                <a:cs typeface="Poppins" panose="00000500000000000000" pitchFamily="2" charset="-94"/>
              </a:rPr>
              <a:t>elde</a:t>
            </a:r>
            <a:r>
              <a:rPr lang="en-US" sz="2000" b="1" dirty="0">
                <a:solidFill>
                  <a:srgbClr val="0070C0"/>
                </a:solidFill>
                <a:latin typeface="Poppins" panose="00000500000000000000" pitchFamily="2" charset="-94"/>
                <a:cs typeface="Poppins" panose="00000500000000000000" pitchFamily="2" charset="-94"/>
              </a:rPr>
              <a:t> </a:t>
            </a:r>
            <a:r>
              <a:rPr lang="en-US" sz="2000" b="1" dirty="0" err="1">
                <a:solidFill>
                  <a:srgbClr val="0070C0"/>
                </a:solidFill>
                <a:latin typeface="Poppins" panose="00000500000000000000" pitchFamily="2" charset="-94"/>
                <a:cs typeface="Poppins" panose="00000500000000000000" pitchFamily="2" charset="-94"/>
              </a:rPr>
              <a:t>edilen</a:t>
            </a:r>
            <a:r>
              <a:rPr lang="en-US" sz="2000" b="1" dirty="0">
                <a:solidFill>
                  <a:srgbClr val="0070C0"/>
                </a:solidFill>
                <a:latin typeface="Poppins" panose="00000500000000000000" pitchFamily="2" charset="-94"/>
                <a:cs typeface="Poppins" panose="00000500000000000000" pitchFamily="2" charset="-94"/>
              </a:rPr>
              <a:t> </a:t>
            </a:r>
            <a:r>
              <a:rPr lang="en-US" sz="2000" b="1" dirty="0" err="1">
                <a:solidFill>
                  <a:srgbClr val="0070C0"/>
                </a:solidFill>
                <a:latin typeface="Poppins" panose="00000500000000000000" pitchFamily="2" charset="-94"/>
                <a:cs typeface="Poppins" panose="00000500000000000000" pitchFamily="2" charset="-94"/>
              </a:rPr>
              <a:t>kazanımlar</a:t>
            </a:r>
            <a:r>
              <a:rPr lang="en-US" sz="2000" b="1" dirty="0">
                <a:solidFill>
                  <a:srgbClr val="0070C0"/>
                </a:solidFill>
                <a:latin typeface="Poppins" panose="00000500000000000000" pitchFamily="2" charset="-94"/>
                <a:cs typeface="Poppins" panose="00000500000000000000" pitchFamily="2" charset="-94"/>
              </a:rPr>
              <a:t>:</a:t>
            </a:r>
            <a:endParaRPr lang="tr-TR" sz="2000" b="1" dirty="0">
              <a:solidFill>
                <a:srgbClr val="0070C0"/>
              </a:solidFill>
              <a:latin typeface="Poppins" panose="00000500000000000000" pitchFamily="2" charset="-94"/>
              <a:cs typeface="Poppins" panose="00000500000000000000" pitchFamily="2" charset="-94"/>
            </a:endParaRPr>
          </a:p>
          <a:p>
            <a:pPr marL="285750" indent="-285750" algn="just">
              <a:buFont typeface="Arial" panose="020B0604020202020204" pitchFamily="34" charset="0"/>
              <a:buChar char="•"/>
            </a:pPr>
            <a:r>
              <a:rPr lang="en-US" sz="1600" b="0" i="0" dirty="0" err="1">
                <a:solidFill>
                  <a:schemeClr val="bg1">
                    <a:lumMod val="65000"/>
                  </a:schemeClr>
                </a:solidFill>
                <a:effectLst/>
                <a:latin typeface="Poppins" panose="00000500000000000000" pitchFamily="2" charset="-94"/>
              </a:rPr>
              <a:t>Kursun</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sonunda</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öğretmenler</a:t>
            </a:r>
            <a:r>
              <a:rPr lang="en-US" sz="1600" b="0" i="0" dirty="0">
                <a:solidFill>
                  <a:schemeClr val="bg1">
                    <a:lumMod val="65000"/>
                  </a:schemeClr>
                </a:solidFill>
                <a:effectLst/>
                <a:latin typeface="Poppins" panose="00000500000000000000" pitchFamily="2" charset="-94"/>
              </a:rPr>
              <a:t> drama </a:t>
            </a:r>
            <a:r>
              <a:rPr lang="en-US" sz="1600" b="0" i="0" dirty="0" err="1">
                <a:solidFill>
                  <a:schemeClr val="bg1">
                    <a:lumMod val="65000"/>
                  </a:schemeClr>
                </a:solidFill>
                <a:effectLst/>
                <a:latin typeface="Poppins" panose="00000500000000000000" pitchFamily="2" charset="-94"/>
              </a:rPr>
              <a:t>temelli</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konuşma</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etkinlikleri</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hakkında</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derinlemesine</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bilgi</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sahibi</a:t>
            </a:r>
            <a:r>
              <a:rPr lang="en-US" sz="1600" b="0" i="0" dirty="0">
                <a:solidFill>
                  <a:schemeClr val="bg1">
                    <a:lumMod val="65000"/>
                  </a:schemeClr>
                </a:solidFill>
                <a:effectLst/>
                <a:latin typeface="Poppins" panose="00000500000000000000" pitchFamily="2" charset="-94"/>
              </a:rPr>
              <a:t> olacak, </a:t>
            </a:r>
            <a:r>
              <a:rPr lang="en-US" sz="1600" b="0" i="0" dirty="0" err="1">
                <a:solidFill>
                  <a:schemeClr val="bg1">
                    <a:lumMod val="65000"/>
                  </a:schemeClr>
                </a:solidFill>
                <a:effectLst/>
                <a:latin typeface="Poppins" panose="00000500000000000000" pitchFamily="2" charset="-94"/>
              </a:rPr>
              <a:t>pedagojik</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becerilerini</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geliştirecek</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dil</a:t>
            </a:r>
            <a:r>
              <a:rPr lang="en-US" sz="1600" b="0" i="0" dirty="0">
                <a:solidFill>
                  <a:schemeClr val="bg1">
                    <a:lumMod val="65000"/>
                  </a:schemeClr>
                </a:solidFill>
                <a:effectLst/>
                <a:latin typeface="Poppins" panose="00000500000000000000" pitchFamily="2" charset="-94"/>
              </a:rPr>
              <a:t> ve </a:t>
            </a:r>
            <a:r>
              <a:rPr lang="en-US" sz="1600" b="0" i="0" dirty="0" err="1">
                <a:solidFill>
                  <a:schemeClr val="bg1">
                    <a:lumMod val="65000"/>
                  </a:schemeClr>
                </a:solidFill>
                <a:effectLst/>
                <a:latin typeface="Poppins" panose="00000500000000000000" pitchFamily="2" charset="-94"/>
              </a:rPr>
              <a:t>kültürel</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anlayışlarını</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geliştirecek</a:t>
            </a:r>
            <a:r>
              <a:rPr lang="en-US" sz="1600" b="0" i="0" dirty="0">
                <a:solidFill>
                  <a:schemeClr val="bg1">
                    <a:lumMod val="65000"/>
                  </a:schemeClr>
                </a:solidFill>
                <a:effectLst/>
                <a:latin typeface="Poppins" panose="00000500000000000000" pitchFamily="2" charset="-94"/>
              </a:rPr>
              <a:t> ve </a:t>
            </a:r>
            <a:r>
              <a:rPr lang="en-US" sz="1600" b="0" i="0" dirty="0" err="1">
                <a:solidFill>
                  <a:schemeClr val="bg1">
                    <a:lumMod val="65000"/>
                  </a:schemeClr>
                </a:solidFill>
                <a:effectLst/>
                <a:latin typeface="Poppins" panose="00000500000000000000" pitchFamily="2" charset="-94"/>
              </a:rPr>
              <a:t>öğretimlerini</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daha</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eğlenceli</a:t>
            </a:r>
            <a:r>
              <a:rPr lang="en-US" sz="1600" b="0" i="0" dirty="0">
                <a:solidFill>
                  <a:schemeClr val="bg1">
                    <a:lumMod val="65000"/>
                  </a:schemeClr>
                </a:solidFill>
                <a:effectLst/>
                <a:latin typeface="Poppins" panose="00000500000000000000" pitchFamily="2" charset="-94"/>
              </a:rPr>
              <a:t> hale </a:t>
            </a:r>
            <a:r>
              <a:rPr lang="en-US" sz="1600" b="0" i="0" dirty="0" err="1">
                <a:solidFill>
                  <a:schemeClr val="bg1">
                    <a:lumMod val="65000"/>
                  </a:schemeClr>
                </a:solidFill>
                <a:effectLst/>
                <a:latin typeface="Poppins" panose="00000500000000000000" pitchFamily="2" charset="-94"/>
              </a:rPr>
              <a:t>getireceklerdir</a:t>
            </a:r>
            <a:r>
              <a:rPr lang="en-US" sz="1600" b="0" i="0" dirty="0">
                <a:solidFill>
                  <a:schemeClr val="bg1">
                    <a:lumMod val="65000"/>
                  </a:schemeClr>
                </a:solidFill>
                <a:effectLst/>
                <a:latin typeface="Poppins" panose="00000500000000000000" pitchFamily="2" charset="-94"/>
              </a:rPr>
              <a:t>. </a:t>
            </a:r>
          </a:p>
          <a:p>
            <a:pPr marL="285750" indent="-285750" algn="just">
              <a:buFont typeface="Arial" panose="020B0604020202020204" pitchFamily="34" charset="0"/>
              <a:buChar char="•"/>
            </a:pPr>
            <a:r>
              <a:rPr lang="en-US" sz="1600" b="0" i="0" dirty="0" err="1">
                <a:solidFill>
                  <a:schemeClr val="bg1">
                    <a:lumMod val="65000"/>
                  </a:schemeClr>
                </a:solidFill>
                <a:effectLst/>
                <a:latin typeface="Poppins" panose="00000500000000000000" pitchFamily="2" charset="-94"/>
              </a:rPr>
              <a:t>Dramanın</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daha</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derinlemesine</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anlaşılması</a:t>
            </a:r>
            <a:r>
              <a:rPr lang="en-US" sz="1600" b="0" i="0" dirty="0">
                <a:solidFill>
                  <a:schemeClr val="bg1">
                    <a:lumMod val="65000"/>
                  </a:schemeClr>
                </a:solidFill>
                <a:effectLst/>
                <a:latin typeface="Poppins" panose="00000500000000000000" pitchFamily="2" charset="-94"/>
              </a:rPr>
              <a:t> ve </a:t>
            </a:r>
            <a:r>
              <a:rPr lang="en-US" sz="1600" b="0" i="0" dirty="0" err="1">
                <a:solidFill>
                  <a:schemeClr val="bg1">
                    <a:lumMod val="65000"/>
                  </a:schemeClr>
                </a:solidFill>
                <a:effectLst/>
                <a:latin typeface="Poppins" panose="00000500000000000000" pitchFamily="2" charset="-94"/>
              </a:rPr>
              <a:t>sınıftaki</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faydaları</a:t>
            </a:r>
            <a:r>
              <a:rPr lang="en-US" sz="1600" b="0" i="0" dirty="0">
                <a:solidFill>
                  <a:schemeClr val="bg1">
                    <a:lumMod val="65000"/>
                  </a:schemeClr>
                </a:solidFill>
                <a:effectLst/>
                <a:latin typeface="Poppins" panose="00000500000000000000" pitchFamily="2" charset="-94"/>
              </a:rPr>
              <a:t> </a:t>
            </a:r>
          </a:p>
          <a:p>
            <a:pPr marL="285750" indent="-285750" algn="just">
              <a:buFont typeface="Arial" panose="020B0604020202020204" pitchFamily="34" charset="0"/>
              <a:buChar char="•"/>
            </a:pPr>
            <a:r>
              <a:rPr lang="en-US" sz="1600" b="0" i="0" dirty="0" err="1">
                <a:solidFill>
                  <a:schemeClr val="bg1">
                    <a:lumMod val="65000"/>
                  </a:schemeClr>
                </a:solidFill>
                <a:effectLst/>
                <a:latin typeface="Poppins" panose="00000500000000000000" pitchFamily="2" charset="-94"/>
              </a:rPr>
              <a:t>benzersiz</a:t>
            </a:r>
            <a:r>
              <a:rPr lang="en-US" sz="1600" b="0" i="0" dirty="0">
                <a:solidFill>
                  <a:schemeClr val="bg1">
                    <a:lumMod val="65000"/>
                  </a:schemeClr>
                </a:solidFill>
                <a:effectLst/>
                <a:latin typeface="Poppins" panose="00000500000000000000" pitchFamily="2" charset="-94"/>
              </a:rPr>
              <a:t> drama </a:t>
            </a:r>
            <a:r>
              <a:rPr lang="en-US" sz="1600" b="0" i="0" dirty="0" err="1">
                <a:solidFill>
                  <a:schemeClr val="bg1">
                    <a:lumMod val="65000"/>
                  </a:schemeClr>
                </a:solidFill>
                <a:effectLst/>
                <a:latin typeface="Poppins" panose="00000500000000000000" pitchFamily="2" charset="-94"/>
              </a:rPr>
              <a:t>temelli</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konuşma</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değerlendirme</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rubriğinin</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nasıl</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kullanılacağına</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ilişkin</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becerileri</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anlamak</a:t>
            </a:r>
            <a:r>
              <a:rPr lang="en-US" sz="1600" b="0" i="0" dirty="0">
                <a:solidFill>
                  <a:schemeClr val="bg1">
                    <a:lumMod val="65000"/>
                  </a:schemeClr>
                </a:solidFill>
                <a:effectLst/>
                <a:latin typeface="Poppins" panose="00000500000000000000" pitchFamily="2" charset="-94"/>
              </a:rPr>
              <a:t> </a:t>
            </a:r>
          </a:p>
          <a:p>
            <a:pPr marL="285750" indent="-285750" algn="just">
              <a:buFont typeface="Arial" panose="020B0604020202020204" pitchFamily="34" charset="0"/>
              <a:buChar char="•"/>
            </a:pPr>
            <a:r>
              <a:rPr lang="en-US" sz="1600" b="0" i="0" dirty="0">
                <a:solidFill>
                  <a:schemeClr val="bg1">
                    <a:lumMod val="65000"/>
                  </a:schemeClr>
                </a:solidFill>
                <a:effectLst/>
                <a:latin typeface="Poppins" panose="00000500000000000000" pitchFamily="2" charset="-94"/>
              </a:rPr>
              <a:t>e-</a:t>
            </a:r>
            <a:r>
              <a:rPr lang="en-US" sz="1600" b="0" i="0" dirty="0" err="1">
                <a:solidFill>
                  <a:schemeClr val="bg1">
                    <a:lumMod val="65000"/>
                  </a:schemeClr>
                </a:solidFill>
                <a:effectLst/>
                <a:latin typeface="Poppins" panose="00000500000000000000" pitchFamily="2" charset="-94"/>
              </a:rPr>
              <a:t>öğrenme</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platformunun</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nasıl</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kullanılacağına</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ilişkin</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bilgi</a:t>
            </a:r>
            <a:endParaRPr lang="en-US" sz="1600" b="0" i="0" dirty="0">
              <a:solidFill>
                <a:schemeClr val="bg1">
                  <a:lumMod val="65000"/>
                </a:schemeClr>
              </a:solidFill>
              <a:effectLst/>
              <a:latin typeface="Poppins" panose="00000500000000000000" pitchFamily="2" charset="-94"/>
            </a:endParaRPr>
          </a:p>
          <a:p>
            <a:pPr marL="285750" indent="-285750" algn="just">
              <a:buFont typeface="Arial" panose="020B0604020202020204" pitchFamily="34" charset="0"/>
              <a:buChar char="•"/>
            </a:pPr>
            <a:r>
              <a:rPr lang="en-US" sz="1600" b="0" i="0" dirty="0">
                <a:solidFill>
                  <a:schemeClr val="bg1">
                    <a:lumMod val="65000"/>
                  </a:schemeClr>
                </a:solidFill>
                <a:effectLst/>
                <a:latin typeface="Poppins" panose="00000500000000000000" pitchFamily="2" charset="-94"/>
              </a:rPr>
              <a:t>Drama </a:t>
            </a:r>
            <a:r>
              <a:rPr lang="en-US" sz="1600" b="0" i="0" dirty="0" err="1">
                <a:solidFill>
                  <a:schemeClr val="bg1">
                    <a:lumMod val="65000"/>
                  </a:schemeClr>
                </a:solidFill>
                <a:effectLst/>
                <a:latin typeface="Poppins" panose="00000500000000000000" pitchFamily="2" charset="-94"/>
              </a:rPr>
              <a:t>becerilerine</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sahip</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öğretmenleri</a:t>
            </a:r>
            <a:r>
              <a:rPr lang="en-US" sz="1600" b="0" i="0" dirty="0">
                <a:solidFill>
                  <a:schemeClr val="bg1">
                    <a:lumMod val="65000"/>
                  </a:schemeClr>
                </a:solidFill>
                <a:effectLst/>
                <a:latin typeface="Poppins" panose="00000500000000000000" pitchFamily="2" charset="-94"/>
              </a:rPr>
              <a:t>, drama </a:t>
            </a:r>
            <a:r>
              <a:rPr lang="en-US" sz="1600" b="0" i="0" dirty="0" err="1">
                <a:solidFill>
                  <a:schemeClr val="bg1">
                    <a:lumMod val="65000"/>
                  </a:schemeClr>
                </a:solidFill>
                <a:effectLst/>
                <a:latin typeface="Poppins" panose="00000500000000000000" pitchFamily="2" charset="-94"/>
              </a:rPr>
              <a:t>temelli</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konuşma</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müfredatı</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öğrenme</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etkinlikleri</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otantik</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bir</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dereceli</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puanlama</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anahtarı</a:t>
            </a:r>
            <a:r>
              <a:rPr lang="en-US" sz="1600" b="0" i="0" dirty="0">
                <a:solidFill>
                  <a:schemeClr val="bg1">
                    <a:lumMod val="65000"/>
                  </a:schemeClr>
                </a:solidFill>
                <a:effectLst/>
                <a:latin typeface="Poppins" panose="00000500000000000000" pitchFamily="2" charset="-94"/>
              </a:rPr>
              <a:t> da </a:t>
            </a:r>
            <a:r>
              <a:rPr lang="en-US" sz="1600" b="0" i="0" dirty="0" err="1">
                <a:solidFill>
                  <a:schemeClr val="bg1">
                    <a:lumMod val="65000"/>
                  </a:schemeClr>
                </a:solidFill>
                <a:effectLst/>
                <a:latin typeface="Poppins" panose="00000500000000000000" pitchFamily="2" charset="-94"/>
              </a:rPr>
              <a:t>dahil</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olmak</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üzere</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eğitim</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materyalleri</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kullanarak</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öğrencilerinin</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konuşma</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becerilerini</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geliştirmeye</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entegre</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etmelerini</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sağlamak</a:t>
            </a:r>
            <a:r>
              <a:rPr lang="en-US" sz="1600" b="0" i="0" dirty="0">
                <a:solidFill>
                  <a:schemeClr val="bg1">
                    <a:lumMod val="65000"/>
                  </a:schemeClr>
                </a:solidFill>
                <a:effectLst/>
                <a:latin typeface="Poppins" panose="00000500000000000000" pitchFamily="2" charset="-94"/>
              </a:rPr>
              <a:t>.</a:t>
            </a:r>
            <a:endParaRPr lang="en-US" sz="2000" b="1" dirty="0">
              <a:solidFill>
                <a:schemeClr val="bg1">
                  <a:lumMod val="65000"/>
                </a:schemeClr>
              </a:solidFill>
              <a:latin typeface="Poppins" panose="00000500000000000000" pitchFamily="2" charset="-94"/>
              <a:cs typeface="Poppins" panose="00000500000000000000" pitchFamily="2" charset="-94"/>
            </a:endParaRPr>
          </a:p>
        </p:txBody>
      </p:sp>
      <p:pic>
        <p:nvPicPr>
          <p:cNvPr id="5" name="Resim 4">
            <a:extLst>
              <a:ext uri="{FF2B5EF4-FFF2-40B4-BE49-F238E27FC236}">
                <a16:creationId xmlns:a16="http://schemas.microsoft.com/office/drawing/2014/main" id="{453C68AA-4CF3-F443-EC91-5030959A70DC}"/>
              </a:ext>
            </a:extLst>
          </p:cNvPr>
          <p:cNvPicPr>
            <a:picLocks noChangeAspect="1"/>
          </p:cNvPicPr>
          <p:nvPr/>
        </p:nvPicPr>
        <p:blipFill>
          <a:blip r:embed="rId7"/>
          <a:stretch>
            <a:fillRect/>
          </a:stretch>
        </p:blipFill>
        <p:spPr>
          <a:xfrm>
            <a:off x="193488" y="36653"/>
            <a:ext cx="1294653" cy="1675433"/>
          </a:xfrm>
          <a:prstGeom prst="rect">
            <a:avLst/>
          </a:prstGeom>
        </p:spPr>
      </p:pic>
    </p:spTree>
    <p:extLst>
      <p:ext uri="{BB962C8B-B14F-4D97-AF65-F5344CB8AC3E}">
        <p14:creationId xmlns:p14="http://schemas.microsoft.com/office/powerpoint/2010/main" val="120086019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curtains"/>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Metin kutusu 14">
            <a:extLst>
              <a:ext uri="{FF2B5EF4-FFF2-40B4-BE49-F238E27FC236}">
                <a16:creationId xmlns:a16="http://schemas.microsoft.com/office/drawing/2014/main" id="{0FF162F0-F626-900E-2947-E2494EFD534D}"/>
              </a:ext>
            </a:extLst>
          </p:cNvPr>
          <p:cNvSpPr txBox="1"/>
          <p:nvPr/>
        </p:nvSpPr>
        <p:spPr>
          <a:xfrm>
            <a:off x="0" y="745846"/>
            <a:ext cx="11442700" cy="5632311"/>
          </a:xfrm>
          <a:prstGeom prst="rect">
            <a:avLst/>
          </a:prstGeom>
          <a:solidFill>
            <a:schemeClr val="bg1"/>
          </a:solidFill>
        </p:spPr>
        <p:txBody>
          <a:bodyPr wrap="square" rtlCol="0">
            <a:spAutoFit/>
          </a:bodyPr>
          <a:lstStyle/>
          <a:p>
            <a:pPr lvl="0" fontAlgn="base"/>
            <a:endParaRPr lang="tr-TR" sz="2400" dirty="0"/>
          </a:p>
          <a:p>
            <a:pPr lvl="0" fontAlgn="base"/>
            <a:endParaRPr lang="tr-TR" sz="2400" dirty="0"/>
          </a:p>
          <a:p>
            <a:pPr lvl="0" fontAlgn="base"/>
            <a:endParaRPr lang="tr-TR" sz="2400" dirty="0"/>
          </a:p>
          <a:p>
            <a:pPr lvl="0" fontAlgn="base"/>
            <a:endParaRPr lang="tr-TR" sz="2400" dirty="0"/>
          </a:p>
          <a:p>
            <a:pPr lvl="0" fontAlgn="base"/>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p:txBody>
      </p:sp>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KILAVUZ  </a:t>
            </a:r>
          </a:p>
        </p:txBody>
      </p:sp>
      <p:sp>
        <p:nvSpPr>
          <p:cNvPr id="3" name="Alt Başlık 2"/>
          <p:cNvSpPr>
            <a:spLocks noGrp="1"/>
          </p:cNvSpPr>
          <p:nvPr>
            <p:ph type="subTitle" idx="1"/>
          </p:nvPr>
        </p:nvSpPr>
        <p:spPr>
          <a:xfrm>
            <a:off x="11442700" y="738935"/>
            <a:ext cx="749300" cy="5354169"/>
          </a:xfrm>
        </p:spPr>
        <p:txBody>
          <a:bodyPr vert="vert270" anchor="ctr" anchorCtr="0">
            <a:normAutofit/>
          </a:bodyPr>
          <a:lstStyle/>
          <a:p>
            <a:pPr algn="ctr"/>
            <a:r>
              <a:rPr lang="tr-TR" sz="2000" dirty="0">
                <a:solidFill>
                  <a:srgbClr val="002060"/>
                </a:solidFill>
                <a:hlinkClick r:id="rId2">
                  <a:extLst>
                    <a:ext uri="{A12FA001-AC4F-418D-AE19-62706E023703}">
                      <ahyp:hlinkClr xmlns:ahyp="http://schemas.microsoft.com/office/drawing/2018/hyperlinkcolor" val="tx"/>
                    </a:ext>
                  </a:extLst>
                </a:hlinkClick>
              </a:rPr>
              <a:t>e-Learning Platform (esldramaactivities.eu)</a:t>
            </a:r>
            <a:endParaRPr lang="tr-TR" sz="2000" dirty="0">
              <a:solidFill>
                <a:srgbClr val="002060"/>
              </a:solidFill>
            </a:endParaRPr>
          </a:p>
        </p:txBody>
      </p:sp>
      <p:sp>
        <p:nvSpPr>
          <p:cNvPr id="8" name="Metin kutusu 7"/>
          <p:cNvSpPr txBox="1"/>
          <p:nvPr/>
        </p:nvSpPr>
        <p:spPr>
          <a:xfrm>
            <a:off x="0" y="1505829"/>
            <a:ext cx="11442700" cy="4616648"/>
          </a:xfrm>
          <a:prstGeom prst="rect">
            <a:avLst/>
          </a:prstGeom>
          <a:solidFill>
            <a:schemeClr val="bg1"/>
          </a:solidFill>
        </p:spPr>
        <p:txBody>
          <a:bodyPr wrap="square" rtlCol="0">
            <a:spAutoFit/>
          </a:bodyPr>
          <a:lstStyle/>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grpSp>
        <p:nvGrpSpPr>
          <p:cNvPr id="9" name="Grup 8">
            <a:extLst>
              <a:ext uri="{FF2B5EF4-FFF2-40B4-BE49-F238E27FC236}">
                <a16:creationId xmlns:a16="http://schemas.microsoft.com/office/drawing/2014/main" id="{26BFD298-1AB2-A880-AD6B-1F94D2195044}"/>
              </a:ext>
            </a:extLst>
          </p:cNvPr>
          <p:cNvGrpSpPr/>
          <p:nvPr/>
        </p:nvGrpSpPr>
        <p:grpSpPr>
          <a:xfrm>
            <a:off x="91948" y="6080002"/>
            <a:ext cx="12100052" cy="787399"/>
            <a:chOff x="91948" y="6080002"/>
            <a:chExt cx="12100052" cy="787399"/>
          </a:xfrm>
        </p:grpSpPr>
        <p:pic>
          <p:nvPicPr>
            <p:cNvPr id="10" name="Resim 9">
              <a:extLst>
                <a:ext uri="{FF2B5EF4-FFF2-40B4-BE49-F238E27FC236}">
                  <a16:creationId xmlns:a16="http://schemas.microsoft.com/office/drawing/2014/main" id="{FD6A3A5A-E365-A8AF-857E-16CB28DA0A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11" name="Resim 10">
              <a:extLst>
                <a:ext uri="{FF2B5EF4-FFF2-40B4-BE49-F238E27FC236}">
                  <a16:creationId xmlns:a16="http://schemas.microsoft.com/office/drawing/2014/main" id="{986825DF-257A-C2BE-BDAA-3152D58F4C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2" name="Resim 11">
              <a:extLst>
                <a:ext uri="{FF2B5EF4-FFF2-40B4-BE49-F238E27FC236}">
                  <a16:creationId xmlns:a16="http://schemas.microsoft.com/office/drawing/2014/main" id="{091120BB-0128-795B-8800-4AC202C85B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3" name="Resim 12" descr="yazı tipi, meneviş mavisi, Majorelle Blue, simge, sembol içeren bir resim&#10;&#10;Açıklama otomatik olarak oluşturuldu">
              <a:extLst>
                <a:ext uri="{FF2B5EF4-FFF2-40B4-BE49-F238E27FC236}">
                  <a16:creationId xmlns:a16="http://schemas.microsoft.com/office/drawing/2014/main" id="{9901C775-E159-7009-E948-16588FD0C7F9}"/>
                </a:ext>
              </a:extLst>
            </p:cNvPr>
            <p:cNvPicPr>
              <a:picLocks noChangeAspect="1"/>
            </p:cNvPicPr>
            <p:nvPr/>
          </p:nvPicPr>
          <p:blipFill>
            <a:blip r:embed="rId6"/>
            <a:stretch>
              <a:fillRect/>
            </a:stretch>
          </p:blipFill>
          <p:spPr>
            <a:xfrm>
              <a:off x="9959297" y="6098171"/>
              <a:ext cx="2232703" cy="744234"/>
            </a:xfrm>
            <a:prstGeom prst="rect">
              <a:avLst/>
            </a:prstGeom>
          </p:spPr>
        </p:pic>
      </p:grpSp>
      <p:sp>
        <p:nvSpPr>
          <p:cNvPr id="6" name="Subtitle 11">
            <a:extLst>
              <a:ext uri="{FF2B5EF4-FFF2-40B4-BE49-F238E27FC236}">
                <a16:creationId xmlns:a16="http://schemas.microsoft.com/office/drawing/2014/main" id="{F6B82BA1-52AA-1D09-E779-CE3D6237516F}"/>
              </a:ext>
            </a:extLst>
          </p:cNvPr>
          <p:cNvSpPr txBox="1">
            <a:spLocks/>
          </p:cNvSpPr>
          <p:nvPr/>
        </p:nvSpPr>
        <p:spPr>
          <a:xfrm>
            <a:off x="1488141" y="2112948"/>
            <a:ext cx="8723099" cy="3547814"/>
          </a:xfrm>
          <a:prstGeom prst="rect">
            <a:avLst/>
          </a:prstGeom>
          <a:solidFill>
            <a:schemeClr val="bg1">
              <a:lumMod val="95000"/>
            </a:schemeClr>
          </a:solidFill>
        </p:spPr>
        <p:txBody>
          <a:bodyPr vert="horz" lIns="91440" tIns="45720" rIns="91440" bIns="45720" rtlCol="0" anchor="t">
            <a:no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r>
              <a:rPr lang="en-US" sz="2000" b="1" dirty="0" err="1">
                <a:solidFill>
                  <a:srgbClr val="0070C0"/>
                </a:solidFill>
                <a:latin typeface="Poppins" panose="00000500000000000000" pitchFamily="2" charset="-94"/>
                <a:cs typeface="Poppins" panose="00000500000000000000" pitchFamily="2" charset="-94"/>
              </a:rPr>
              <a:t>Kurs</a:t>
            </a:r>
            <a:r>
              <a:rPr lang="en-US" sz="2000" b="1" dirty="0">
                <a:solidFill>
                  <a:srgbClr val="0070C0"/>
                </a:solidFill>
                <a:latin typeface="Poppins" panose="00000500000000000000" pitchFamily="2" charset="-94"/>
                <a:cs typeface="Poppins" panose="00000500000000000000" pitchFamily="2" charset="-94"/>
              </a:rPr>
              <a:t> </a:t>
            </a:r>
            <a:r>
              <a:rPr lang="en-US" sz="2000" b="1" dirty="0" err="1">
                <a:solidFill>
                  <a:srgbClr val="0070C0"/>
                </a:solidFill>
                <a:latin typeface="Poppins" panose="00000500000000000000" pitchFamily="2" charset="-94"/>
                <a:cs typeface="Poppins" panose="00000500000000000000" pitchFamily="2" charset="-94"/>
              </a:rPr>
              <a:t>sonunda</a:t>
            </a:r>
            <a:r>
              <a:rPr lang="en-US" sz="2000" b="1" dirty="0">
                <a:solidFill>
                  <a:srgbClr val="0070C0"/>
                </a:solidFill>
                <a:latin typeface="Poppins" panose="00000500000000000000" pitchFamily="2" charset="-94"/>
                <a:cs typeface="Poppins" panose="00000500000000000000" pitchFamily="2" charset="-94"/>
              </a:rPr>
              <a:t> </a:t>
            </a:r>
            <a:r>
              <a:rPr lang="en-US" sz="2000" b="1" dirty="0" err="1">
                <a:solidFill>
                  <a:srgbClr val="0070C0"/>
                </a:solidFill>
                <a:latin typeface="Poppins" panose="00000500000000000000" pitchFamily="2" charset="-94"/>
                <a:cs typeface="Poppins" panose="00000500000000000000" pitchFamily="2" charset="-94"/>
              </a:rPr>
              <a:t>elde</a:t>
            </a:r>
            <a:r>
              <a:rPr lang="en-US" sz="2000" b="1" dirty="0">
                <a:solidFill>
                  <a:srgbClr val="0070C0"/>
                </a:solidFill>
                <a:latin typeface="Poppins" panose="00000500000000000000" pitchFamily="2" charset="-94"/>
                <a:cs typeface="Poppins" panose="00000500000000000000" pitchFamily="2" charset="-94"/>
              </a:rPr>
              <a:t> </a:t>
            </a:r>
            <a:r>
              <a:rPr lang="en-US" sz="2000" b="1" dirty="0" err="1">
                <a:solidFill>
                  <a:srgbClr val="0070C0"/>
                </a:solidFill>
                <a:latin typeface="Poppins" panose="00000500000000000000" pitchFamily="2" charset="-94"/>
                <a:cs typeface="Poppins" panose="00000500000000000000" pitchFamily="2" charset="-94"/>
              </a:rPr>
              <a:t>edilen</a:t>
            </a:r>
            <a:r>
              <a:rPr lang="en-US" sz="2000" b="1" dirty="0">
                <a:solidFill>
                  <a:srgbClr val="0070C0"/>
                </a:solidFill>
                <a:latin typeface="Poppins" panose="00000500000000000000" pitchFamily="2" charset="-94"/>
                <a:cs typeface="Poppins" panose="00000500000000000000" pitchFamily="2" charset="-94"/>
              </a:rPr>
              <a:t> </a:t>
            </a:r>
            <a:r>
              <a:rPr lang="en-US" sz="2000" b="1" dirty="0" err="1">
                <a:solidFill>
                  <a:srgbClr val="0070C0"/>
                </a:solidFill>
                <a:latin typeface="Poppins" panose="00000500000000000000" pitchFamily="2" charset="-94"/>
                <a:cs typeface="Poppins" panose="00000500000000000000" pitchFamily="2" charset="-94"/>
              </a:rPr>
              <a:t>kazanımlar</a:t>
            </a:r>
            <a:r>
              <a:rPr lang="en-US" sz="2000" b="1" dirty="0">
                <a:solidFill>
                  <a:srgbClr val="0070C0"/>
                </a:solidFill>
                <a:latin typeface="Poppins" panose="00000500000000000000" pitchFamily="2" charset="-94"/>
                <a:cs typeface="Poppins" panose="00000500000000000000" pitchFamily="2" charset="-94"/>
              </a:rPr>
              <a:t>:</a:t>
            </a:r>
            <a:endParaRPr lang="tr-TR" sz="2000" b="1" dirty="0">
              <a:solidFill>
                <a:srgbClr val="0070C0"/>
              </a:solidFill>
              <a:latin typeface="Poppins" panose="00000500000000000000" pitchFamily="2" charset="-94"/>
              <a:cs typeface="Poppins" panose="00000500000000000000" pitchFamily="2" charset="-94"/>
            </a:endParaRPr>
          </a:p>
          <a:p>
            <a:pPr marL="285750" indent="-285750" algn="just" rtl="0">
              <a:buFont typeface="Arial" panose="020B0604020202020204" pitchFamily="34" charset="0"/>
              <a:buChar char="•"/>
            </a:pPr>
            <a:r>
              <a:rPr lang="en-US" sz="1600" b="0" i="0" dirty="0">
                <a:solidFill>
                  <a:schemeClr val="bg1">
                    <a:lumMod val="65000"/>
                  </a:schemeClr>
                </a:solidFill>
                <a:effectLst/>
                <a:latin typeface="Poppins" panose="00000500000000000000" pitchFamily="2" charset="-94"/>
              </a:rPr>
              <a:t>Drama </a:t>
            </a:r>
            <a:r>
              <a:rPr lang="en-US" sz="1600" b="0" i="0" dirty="0" err="1">
                <a:solidFill>
                  <a:schemeClr val="bg1">
                    <a:lumMod val="65000"/>
                  </a:schemeClr>
                </a:solidFill>
                <a:effectLst/>
                <a:latin typeface="Poppins" panose="00000500000000000000" pitchFamily="2" charset="-94"/>
              </a:rPr>
              <a:t>temelli</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etkinlikleri</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uygulayarak</a:t>
            </a:r>
            <a:r>
              <a:rPr lang="en-US" sz="1600" b="0" i="0" dirty="0">
                <a:solidFill>
                  <a:schemeClr val="bg1">
                    <a:lumMod val="65000"/>
                  </a:schemeClr>
                </a:solidFill>
                <a:effectLst/>
                <a:latin typeface="Poppins" panose="00000500000000000000" pitchFamily="2" charset="-94"/>
              </a:rPr>
              <a:t> hem </a:t>
            </a:r>
            <a:r>
              <a:rPr lang="en-US" sz="1600" b="0" i="0" dirty="0" err="1">
                <a:solidFill>
                  <a:schemeClr val="bg1">
                    <a:lumMod val="65000"/>
                  </a:schemeClr>
                </a:solidFill>
                <a:effectLst/>
                <a:latin typeface="Poppins" panose="00000500000000000000" pitchFamily="2" charset="-94"/>
              </a:rPr>
              <a:t>öğretmenlerin</a:t>
            </a:r>
            <a:r>
              <a:rPr lang="en-US" sz="1600" b="0" i="0" dirty="0">
                <a:solidFill>
                  <a:schemeClr val="bg1">
                    <a:lumMod val="65000"/>
                  </a:schemeClr>
                </a:solidFill>
                <a:effectLst/>
                <a:latin typeface="Poppins" panose="00000500000000000000" pitchFamily="2" charset="-94"/>
              </a:rPr>
              <a:t> hem de </a:t>
            </a:r>
            <a:r>
              <a:rPr lang="en-US" sz="1600" b="0" i="0" dirty="0" err="1">
                <a:solidFill>
                  <a:schemeClr val="bg1">
                    <a:lumMod val="65000"/>
                  </a:schemeClr>
                </a:solidFill>
                <a:effectLst/>
                <a:latin typeface="Poppins" panose="00000500000000000000" pitchFamily="2" charset="-94"/>
              </a:rPr>
              <a:t>öğrencilerin</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kimliklerini</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hayal</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güçlerini</a:t>
            </a:r>
            <a:r>
              <a:rPr lang="en-US" sz="1600" b="0" i="0" dirty="0">
                <a:solidFill>
                  <a:schemeClr val="bg1">
                    <a:lumMod val="65000"/>
                  </a:schemeClr>
                </a:solidFill>
                <a:effectLst/>
                <a:latin typeface="Poppins" panose="00000500000000000000" pitchFamily="2" charset="-94"/>
              </a:rPr>
              <a:t> ve </a:t>
            </a:r>
            <a:r>
              <a:rPr lang="en-US" sz="1600" b="0" i="0" dirty="0" err="1">
                <a:solidFill>
                  <a:schemeClr val="bg1">
                    <a:lumMod val="65000"/>
                  </a:schemeClr>
                </a:solidFill>
                <a:effectLst/>
                <a:latin typeface="Poppins" panose="00000500000000000000" pitchFamily="2" charset="-94"/>
              </a:rPr>
              <a:t>yaratıcılıklarını</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geliştirmek</a:t>
            </a:r>
            <a:r>
              <a:rPr lang="en-US" sz="1600" b="0" i="0" dirty="0">
                <a:solidFill>
                  <a:schemeClr val="bg1">
                    <a:lumMod val="65000"/>
                  </a:schemeClr>
                </a:solidFill>
                <a:effectLst/>
                <a:latin typeface="Poppins" panose="00000500000000000000" pitchFamily="2" charset="-94"/>
              </a:rPr>
              <a:t> ve </a:t>
            </a:r>
            <a:r>
              <a:rPr lang="en-US" sz="1600" b="0" i="0" dirty="0" err="1">
                <a:solidFill>
                  <a:schemeClr val="bg1">
                    <a:lumMod val="65000"/>
                  </a:schemeClr>
                </a:solidFill>
                <a:effectLst/>
                <a:latin typeface="Poppins" panose="00000500000000000000" pitchFamily="2" charset="-94"/>
              </a:rPr>
              <a:t>bunları</a:t>
            </a:r>
            <a:r>
              <a:rPr lang="en-US" sz="1600" b="0" i="0" dirty="0">
                <a:solidFill>
                  <a:schemeClr val="bg1">
                    <a:lumMod val="65000"/>
                  </a:schemeClr>
                </a:solidFill>
                <a:effectLst/>
                <a:latin typeface="Poppins" panose="00000500000000000000" pitchFamily="2" charset="-94"/>
              </a:rPr>
              <a:t> her zaman </a:t>
            </a:r>
            <a:r>
              <a:rPr lang="en-US" sz="1600" b="0" i="0" dirty="0" err="1">
                <a:solidFill>
                  <a:schemeClr val="bg1">
                    <a:lumMod val="65000"/>
                  </a:schemeClr>
                </a:solidFill>
                <a:effectLst/>
                <a:latin typeface="Poppins" panose="00000500000000000000" pitchFamily="2" charset="-94"/>
              </a:rPr>
              <a:t>farklı</a:t>
            </a:r>
            <a:r>
              <a:rPr lang="en-US" sz="1600" b="0" i="0" dirty="0">
                <a:solidFill>
                  <a:schemeClr val="bg1">
                    <a:lumMod val="65000"/>
                  </a:schemeClr>
                </a:solidFill>
                <a:effectLst/>
                <a:latin typeface="Poppins" panose="00000500000000000000" pitchFamily="2" charset="-94"/>
              </a:rPr>
              <a:t>, yeni ve </a:t>
            </a:r>
            <a:r>
              <a:rPr lang="en-US" sz="1600" b="0" i="0" dirty="0" err="1">
                <a:solidFill>
                  <a:schemeClr val="bg1">
                    <a:lumMod val="65000"/>
                  </a:schemeClr>
                </a:solidFill>
                <a:effectLst/>
                <a:latin typeface="Poppins" panose="00000500000000000000" pitchFamily="2" charset="-94"/>
              </a:rPr>
              <a:t>yenilikçi</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kılmak</a:t>
            </a:r>
            <a:endParaRPr lang="en-US" sz="1600" b="0" i="0" dirty="0">
              <a:solidFill>
                <a:schemeClr val="bg1">
                  <a:lumMod val="65000"/>
                </a:schemeClr>
              </a:solidFill>
              <a:effectLst/>
              <a:latin typeface="Poppins" panose="00000500000000000000" pitchFamily="2" charset="-94"/>
            </a:endParaRPr>
          </a:p>
          <a:p>
            <a:pPr marL="285750" indent="-285750" algn="just" rtl="0">
              <a:buFont typeface="Arial" panose="020B0604020202020204" pitchFamily="34" charset="0"/>
              <a:buChar char="•"/>
            </a:pPr>
            <a:r>
              <a:rPr lang="en-US" sz="1600" b="0" i="0" dirty="0">
                <a:solidFill>
                  <a:schemeClr val="bg1">
                    <a:lumMod val="65000"/>
                  </a:schemeClr>
                </a:solidFill>
                <a:effectLst/>
                <a:latin typeface="Poppins" panose="00000500000000000000" pitchFamily="2" charset="-94"/>
              </a:rPr>
              <a:t>Drama </a:t>
            </a:r>
            <a:r>
              <a:rPr lang="en-US" sz="1600" b="0" i="0" dirty="0" err="1">
                <a:solidFill>
                  <a:schemeClr val="bg1">
                    <a:lumMod val="65000"/>
                  </a:schemeClr>
                </a:solidFill>
                <a:effectLst/>
                <a:latin typeface="Poppins" panose="00000500000000000000" pitchFamily="2" charset="-94"/>
              </a:rPr>
              <a:t>eğitiminin</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teorik</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çerçevesi</a:t>
            </a:r>
            <a:r>
              <a:rPr lang="en-US" sz="1600" b="0" i="0" dirty="0">
                <a:solidFill>
                  <a:schemeClr val="bg1">
                    <a:lumMod val="65000"/>
                  </a:schemeClr>
                </a:solidFill>
                <a:effectLst/>
                <a:latin typeface="Poppins" panose="00000500000000000000" pitchFamily="2" charset="-94"/>
              </a:rPr>
              <a:t> ve </a:t>
            </a:r>
            <a:r>
              <a:rPr lang="en-US" sz="1600" b="0" i="0" dirty="0" err="1">
                <a:solidFill>
                  <a:schemeClr val="bg1">
                    <a:lumMod val="65000"/>
                  </a:schemeClr>
                </a:solidFill>
                <a:effectLst/>
                <a:latin typeface="Poppins" panose="00000500000000000000" pitchFamily="2" charset="-94"/>
              </a:rPr>
              <a:t>öğretmenlerin</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profesörlerin</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eğitim</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çalışmalarında</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kullanabilecekleri</a:t>
            </a:r>
            <a:r>
              <a:rPr lang="en-US" sz="1600" b="0" i="0" dirty="0">
                <a:solidFill>
                  <a:schemeClr val="bg1">
                    <a:lumMod val="65000"/>
                  </a:schemeClr>
                </a:solidFill>
                <a:effectLst/>
                <a:latin typeface="Poppins" panose="00000500000000000000" pitchFamily="2" charset="-94"/>
              </a:rPr>
              <a:t> drama </a:t>
            </a:r>
            <a:r>
              <a:rPr lang="en-US" sz="1600" b="0" i="0" dirty="0" err="1">
                <a:solidFill>
                  <a:schemeClr val="bg1">
                    <a:lumMod val="65000"/>
                  </a:schemeClr>
                </a:solidFill>
                <a:effectLst/>
                <a:latin typeface="Poppins" panose="00000500000000000000" pitchFamily="2" charset="-94"/>
              </a:rPr>
              <a:t>teknikleri</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yöntemleri</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şeklinde</a:t>
            </a:r>
            <a:r>
              <a:rPr lang="en-US" sz="1600" b="0" i="0" dirty="0">
                <a:solidFill>
                  <a:schemeClr val="bg1">
                    <a:lumMod val="65000"/>
                  </a:schemeClr>
                </a:solidFill>
                <a:effectLst/>
                <a:latin typeface="Poppins" panose="00000500000000000000" pitchFamily="2" charset="-94"/>
              </a:rPr>
              <a:t> araçlar </a:t>
            </a:r>
            <a:r>
              <a:rPr lang="en-US" sz="1600" b="0" i="0" dirty="0" err="1">
                <a:solidFill>
                  <a:schemeClr val="bg1">
                    <a:lumMod val="65000"/>
                  </a:schemeClr>
                </a:solidFill>
                <a:effectLst/>
                <a:latin typeface="Poppins" panose="00000500000000000000" pitchFamily="2" charset="-94"/>
              </a:rPr>
              <a:t>hakkında</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bilgi</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beceri</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kazanmak</a:t>
            </a:r>
            <a:endParaRPr lang="en-US" sz="1600" b="0" i="0" dirty="0">
              <a:solidFill>
                <a:schemeClr val="bg1">
                  <a:lumMod val="65000"/>
                </a:schemeClr>
              </a:solidFill>
              <a:effectLst/>
              <a:latin typeface="Poppins" panose="00000500000000000000" pitchFamily="2" charset="-94"/>
            </a:endParaRPr>
          </a:p>
          <a:p>
            <a:pPr marL="285750" indent="-285750" algn="just" rtl="0">
              <a:buFont typeface="Arial" panose="020B0604020202020204" pitchFamily="34" charset="0"/>
              <a:buChar char="•"/>
            </a:pPr>
            <a:r>
              <a:rPr lang="en-US" sz="1600" b="0" i="0" dirty="0">
                <a:solidFill>
                  <a:schemeClr val="bg1">
                    <a:lumMod val="65000"/>
                  </a:schemeClr>
                </a:solidFill>
                <a:effectLst/>
                <a:latin typeface="Poppins" panose="00000500000000000000" pitchFamily="2" charset="-94"/>
              </a:rPr>
              <a:t>Öğretmenler </a:t>
            </a:r>
            <a:r>
              <a:rPr lang="en-US" sz="1600" b="0" i="0" dirty="0" err="1">
                <a:solidFill>
                  <a:schemeClr val="bg1">
                    <a:lumMod val="65000"/>
                  </a:schemeClr>
                </a:solidFill>
                <a:effectLst/>
                <a:latin typeface="Poppins" panose="00000500000000000000" pitchFamily="2" charset="-94"/>
              </a:rPr>
              <a:t>kendi</a:t>
            </a:r>
            <a:r>
              <a:rPr lang="en-US" sz="1600" b="0" i="0" dirty="0">
                <a:solidFill>
                  <a:schemeClr val="bg1">
                    <a:lumMod val="65000"/>
                  </a:schemeClr>
                </a:solidFill>
                <a:effectLst/>
                <a:latin typeface="Poppins" panose="00000500000000000000" pitchFamily="2" charset="-94"/>
              </a:rPr>
              <a:t> drama </a:t>
            </a:r>
            <a:r>
              <a:rPr lang="en-US" sz="1600" b="0" i="0" dirty="0" err="1">
                <a:solidFill>
                  <a:schemeClr val="bg1">
                    <a:lumMod val="65000"/>
                  </a:schemeClr>
                </a:solidFill>
                <a:effectLst/>
                <a:latin typeface="Poppins" panose="00000500000000000000" pitchFamily="2" charset="-94"/>
              </a:rPr>
              <a:t>temelli</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konuşma</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öğrenme</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etkinliklerini</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oluşturabilecekler</a:t>
            </a:r>
            <a:endParaRPr lang="en-US" sz="1600" b="0" i="0" dirty="0">
              <a:solidFill>
                <a:schemeClr val="bg1">
                  <a:lumMod val="65000"/>
                </a:schemeClr>
              </a:solidFill>
              <a:effectLst/>
              <a:latin typeface="Poppins" panose="00000500000000000000" pitchFamily="2" charset="-94"/>
            </a:endParaRPr>
          </a:p>
          <a:p>
            <a:pPr marL="285750" indent="-285750" algn="just" rtl="0">
              <a:buFont typeface="Arial" panose="020B0604020202020204" pitchFamily="34" charset="0"/>
              <a:buChar char="•"/>
            </a:pPr>
            <a:r>
              <a:rPr lang="en-US" sz="1600" b="0" i="0" dirty="0">
                <a:solidFill>
                  <a:schemeClr val="bg1">
                    <a:lumMod val="65000"/>
                  </a:schemeClr>
                </a:solidFill>
                <a:effectLst/>
                <a:latin typeface="Poppins" panose="00000500000000000000" pitchFamily="2" charset="-94"/>
              </a:rPr>
              <a:t>Öğretmenler, drama </a:t>
            </a:r>
            <a:r>
              <a:rPr lang="en-US" sz="1600" b="0" i="0" dirty="0" err="1">
                <a:solidFill>
                  <a:schemeClr val="bg1">
                    <a:lumMod val="65000"/>
                  </a:schemeClr>
                </a:solidFill>
                <a:effectLst/>
                <a:latin typeface="Poppins" panose="00000500000000000000" pitchFamily="2" charset="-94"/>
              </a:rPr>
              <a:t>türlerini</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örn</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mimleme</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kısa</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oyun</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doğaçlama</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rol</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yapma</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senaryo</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kullanarak</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öğretimi</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destekleme</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becerileriyle</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donatılacaktır</a:t>
            </a:r>
            <a:r>
              <a:rPr lang="en-US" sz="1600" b="0" i="0" dirty="0">
                <a:solidFill>
                  <a:schemeClr val="bg1">
                    <a:lumMod val="65000"/>
                  </a:schemeClr>
                </a:solidFill>
                <a:effectLst/>
                <a:latin typeface="Poppins" panose="00000500000000000000" pitchFamily="2" charset="-94"/>
              </a:rPr>
              <a:t>.</a:t>
            </a:r>
            <a:endParaRPr lang="en-US" sz="2000" b="1" dirty="0">
              <a:solidFill>
                <a:schemeClr val="bg1">
                  <a:lumMod val="65000"/>
                </a:schemeClr>
              </a:solidFill>
              <a:latin typeface="Poppins" panose="00000500000000000000" pitchFamily="2" charset="-94"/>
              <a:cs typeface="Poppins" panose="00000500000000000000" pitchFamily="2" charset="-94"/>
            </a:endParaRPr>
          </a:p>
        </p:txBody>
      </p:sp>
      <p:pic>
        <p:nvPicPr>
          <p:cNvPr id="5" name="Resim 4">
            <a:extLst>
              <a:ext uri="{FF2B5EF4-FFF2-40B4-BE49-F238E27FC236}">
                <a16:creationId xmlns:a16="http://schemas.microsoft.com/office/drawing/2014/main" id="{453C68AA-4CF3-F443-EC91-5030959A70DC}"/>
              </a:ext>
            </a:extLst>
          </p:cNvPr>
          <p:cNvPicPr>
            <a:picLocks noChangeAspect="1"/>
          </p:cNvPicPr>
          <p:nvPr/>
        </p:nvPicPr>
        <p:blipFill>
          <a:blip r:embed="rId7"/>
          <a:stretch>
            <a:fillRect/>
          </a:stretch>
        </p:blipFill>
        <p:spPr>
          <a:xfrm>
            <a:off x="193488" y="36653"/>
            <a:ext cx="1294653" cy="1675433"/>
          </a:xfrm>
          <a:prstGeom prst="rect">
            <a:avLst/>
          </a:prstGeom>
        </p:spPr>
      </p:pic>
    </p:spTree>
    <p:extLst>
      <p:ext uri="{BB962C8B-B14F-4D97-AF65-F5344CB8AC3E}">
        <p14:creationId xmlns:p14="http://schemas.microsoft.com/office/powerpoint/2010/main" val="350665646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curtains"/>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Metin kutusu 14">
            <a:extLst>
              <a:ext uri="{FF2B5EF4-FFF2-40B4-BE49-F238E27FC236}">
                <a16:creationId xmlns:a16="http://schemas.microsoft.com/office/drawing/2014/main" id="{0FF162F0-F626-900E-2947-E2494EFD534D}"/>
              </a:ext>
            </a:extLst>
          </p:cNvPr>
          <p:cNvSpPr txBox="1"/>
          <p:nvPr/>
        </p:nvSpPr>
        <p:spPr>
          <a:xfrm>
            <a:off x="0" y="745846"/>
            <a:ext cx="11442700" cy="5632311"/>
          </a:xfrm>
          <a:prstGeom prst="rect">
            <a:avLst/>
          </a:prstGeom>
          <a:solidFill>
            <a:schemeClr val="bg1"/>
          </a:solidFill>
        </p:spPr>
        <p:txBody>
          <a:bodyPr wrap="square" rtlCol="0">
            <a:spAutoFit/>
          </a:bodyPr>
          <a:lstStyle/>
          <a:p>
            <a:pPr lvl="0" fontAlgn="base"/>
            <a:endParaRPr lang="tr-TR" sz="2400" dirty="0"/>
          </a:p>
          <a:p>
            <a:pPr lvl="0" fontAlgn="base"/>
            <a:endParaRPr lang="tr-TR" sz="2400" dirty="0"/>
          </a:p>
          <a:p>
            <a:pPr lvl="0" fontAlgn="base"/>
            <a:endParaRPr lang="tr-TR" sz="2400" dirty="0"/>
          </a:p>
          <a:p>
            <a:pPr lvl="0" fontAlgn="base"/>
            <a:endParaRPr lang="tr-TR" sz="2400" dirty="0"/>
          </a:p>
          <a:p>
            <a:pPr lvl="0" fontAlgn="base"/>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p:txBody>
      </p:sp>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KILAVUZ  </a:t>
            </a:r>
          </a:p>
        </p:txBody>
      </p:sp>
      <p:sp>
        <p:nvSpPr>
          <p:cNvPr id="3" name="Alt Başlık 2"/>
          <p:cNvSpPr>
            <a:spLocks noGrp="1"/>
          </p:cNvSpPr>
          <p:nvPr>
            <p:ph type="subTitle" idx="1"/>
          </p:nvPr>
        </p:nvSpPr>
        <p:spPr>
          <a:xfrm>
            <a:off x="11442700" y="738935"/>
            <a:ext cx="749300" cy="5354169"/>
          </a:xfrm>
        </p:spPr>
        <p:txBody>
          <a:bodyPr vert="vert270" anchor="ctr" anchorCtr="0">
            <a:normAutofit/>
          </a:bodyPr>
          <a:lstStyle/>
          <a:p>
            <a:pPr algn="ctr"/>
            <a:r>
              <a:rPr lang="tr-TR" sz="2000" dirty="0">
                <a:solidFill>
                  <a:srgbClr val="002060"/>
                </a:solidFill>
                <a:hlinkClick r:id="rId2">
                  <a:extLst>
                    <a:ext uri="{A12FA001-AC4F-418D-AE19-62706E023703}">
                      <ahyp:hlinkClr xmlns:ahyp="http://schemas.microsoft.com/office/drawing/2018/hyperlinkcolor" val="tx"/>
                    </a:ext>
                  </a:extLst>
                </a:hlinkClick>
              </a:rPr>
              <a:t>e-Learning Platform (esldramaactivities.eu)</a:t>
            </a:r>
            <a:endParaRPr lang="tr-TR" sz="2000" dirty="0">
              <a:solidFill>
                <a:srgbClr val="002060"/>
              </a:solidFill>
            </a:endParaRPr>
          </a:p>
        </p:txBody>
      </p:sp>
      <p:sp>
        <p:nvSpPr>
          <p:cNvPr id="8" name="Metin kutusu 7"/>
          <p:cNvSpPr txBox="1"/>
          <p:nvPr/>
        </p:nvSpPr>
        <p:spPr>
          <a:xfrm>
            <a:off x="0" y="1505829"/>
            <a:ext cx="11442700" cy="4616648"/>
          </a:xfrm>
          <a:prstGeom prst="rect">
            <a:avLst/>
          </a:prstGeom>
          <a:solidFill>
            <a:schemeClr val="bg1"/>
          </a:solidFill>
        </p:spPr>
        <p:txBody>
          <a:bodyPr wrap="square" rtlCol="0">
            <a:spAutoFit/>
          </a:bodyPr>
          <a:lstStyle/>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grpSp>
        <p:nvGrpSpPr>
          <p:cNvPr id="9" name="Grup 8">
            <a:extLst>
              <a:ext uri="{FF2B5EF4-FFF2-40B4-BE49-F238E27FC236}">
                <a16:creationId xmlns:a16="http://schemas.microsoft.com/office/drawing/2014/main" id="{26BFD298-1AB2-A880-AD6B-1F94D2195044}"/>
              </a:ext>
            </a:extLst>
          </p:cNvPr>
          <p:cNvGrpSpPr/>
          <p:nvPr/>
        </p:nvGrpSpPr>
        <p:grpSpPr>
          <a:xfrm>
            <a:off x="91948" y="6080002"/>
            <a:ext cx="12100052" cy="787399"/>
            <a:chOff x="91948" y="6080002"/>
            <a:chExt cx="12100052" cy="787399"/>
          </a:xfrm>
        </p:grpSpPr>
        <p:pic>
          <p:nvPicPr>
            <p:cNvPr id="10" name="Resim 9">
              <a:extLst>
                <a:ext uri="{FF2B5EF4-FFF2-40B4-BE49-F238E27FC236}">
                  <a16:creationId xmlns:a16="http://schemas.microsoft.com/office/drawing/2014/main" id="{FD6A3A5A-E365-A8AF-857E-16CB28DA0A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11" name="Resim 10">
              <a:extLst>
                <a:ext uri="{FF2B5EF4-FFF2-40B4-BE49-F238E27FC236}">
                  <a16:creationId xmlns:a16="http://schemas.microsoft.com/office/drawing/2014/main" id="{986825DF-257A-C2BE-BDAA-3152D58F4C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2" name="Resim 11">
              <a:extLst>
                <a:ext uri="{FF2B5EF4-FFF2-40B4-BE49-F238E27FC236}">
                  <a16:creationId xmlns:a16="http://schemas.microsoft.com/office/drawing/2014/main" id="{091120BB-0128-795B-8800-4AC202C85B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3" name="Resim 12" descr="yazı tipi, meneviş mavisi, Majorelle Blue, simge, sembol içeren bir resim&#10;&#10;Açıklama otomatik olarak oluşturuldu">
              <a:extLst>
                <a:ext uri="{FF2B5EF4-FFF2-40B4-BE49-F238E27FC236}">
                  <a16:creationId xmlns:a16="http://schemas.microsoft.com/office/drawing/2014/main" id="{9901C775-E159-7009-E948-16588FD0C7F9}"/>
                </a:ext>
              </a:extLst>
            </p:cNvPr>
            <p:cNvPicPr>
              <a:picLocks noChangeAspect="1"/>
            </p:cNvPicPr>
            <p:nvPr/>
          </p:nvPicPr>
          <p:blipFill>
            <a:blip r:embed="rId6"/>
            <a:stretch>
              <a:fillRect/>
            </a:stretch>
          </p:blipFill>
          <p:spPr>
            <a:xfrm>
              <a:off x="9959297" y="6098171"/>
              <a:ext cx="2232703" cy="744234"/>
            </a:xfrm>
            <a:prstGeom prst="rect">
              <a:avLst/>
            </a:prstGeom>
          </p:spPr>
        </p:pic>
      </p:grpSp>
      <p:sp>
        <p:nvSpPr>
          <p:cNvPr id="14" name="Subtitle 11">
            <a:extLst>
              <a:ext uri="{FF2B5EF4-FFF2-40B4-BE49-F238E27FC236}">
                <a16:creationId xmlns:a16="http://schemas.microsoft.com/office/drawing/2014/main" id="{98F91304-FD49-4D48-8D04-AE4C66A7DA93}"/>
              </a:ext>
            </a:extLst>
          </p:cNvPr>
          <p:cNvSpPr txBox="1">
            <a:spLocks/>
          </p:cNvSpPr>
          <p:nvPr/>
        </p:nvSpPr>
        <p:spPr>
          <a:xfrm>
            <a:off x="2330021" y="1603515"/>
            <a:ext cx="7531958" cy="3650970"/>
          </a:xfrm>
          <a:prstGeom prst="rect">
            <a:avLst/>
          </a:prstGeom>
          <a:solidFill>
            <a:schemeClr val="bg1">
              <a:lumMod val="95000"/>
            </a:schemeClr>
          </a:solidFill>
        </p:spPr>
        <p:txBody>
          <a:bodyPr vert="horz" lIns="91440" tIns="45720" rIns="91440" bIns="45720" rtlCol="0" anchor="t">
            <a:no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marL="342900" indent="-342900">
              <a:buFont typeface="Arial" panose="020B0604020202020204" pitchFamily="34" charset="0"/>
              <a:buChar char="•"/>
            </a:pPr>
            <a:endParaRPr lang="tr-TR" dirty="0">
              <a:solidFill>
                <a:schemeClr val="tx2"/>
              </a:solidFill>
            </a:endParaRPr>
          </a:p>
          <a:p>
            <a:pPr marL="342900" indent="-342900" algn="just">
              <a:buFont typeface="Arial" panose="020B0604020202020204" pitchFamily="34" charset="0"/>
              <a:buChar char="•"/>
            </a:pPr>
            <a:r>
              <a:rPr lang="en-US" dirty="0">
                <a:solidFill>
                  <a:schemeClr val="tx2"/>
                </a:solidFill>
              </a:rPr>
              <a:t>ACT - Act Communicate &amp; Transcend, </a:t>
            </a:r>
            <a:r>
              <a:rPr lang="en-US" dirty="0" err="1">
                <a:solidFill>
                  <a:schemeClr val="tx2"/>
                </a:solidFill>
              </a:rPr>
              <a:t>Avrupa</a:t>
            </a:r>
            <a:r>
              <a:rPr lang="en-US" dirty="0">
                <a:solidFill>
                  <a:schemeClr val="tx2"/>
                </a:solidFill>
              </a:rPr>
              <a:t> </a:t>
            </a:r>
            <a:r>
              <a:rPr lang="en-US" dirty="0" err="1">
                <a:solidFill>
                  <a:schemeClr val="tx2"/>
                </a:solidFill>
              </a:rPr>
              <a:t>Konseyi'nin</a:t>
            </a:r>
            <a:r>
              <a:rPr lang="en-US" dirty="0">
                <a:solidFill>
                  <a:schemeClr val="tx2"/>
                </a:solidFill>
              </a:rPr>
              <a:t> 2018 </a:t>
            </a:r>
            <a:r>
              <a:rPr lang="en-US" dirty="0" err="1">
                <a:solidFill>
                  <a:schemeClr val="tx2"/>
                </a:solidFill>
              </a:rPr>
              <a:t>yılında</a:t>
            </a:r>
            <a:r>
              <a:rPr lang="en-US" dirty="0">
                <a:solidFill>
                  <a:schemeClr val="tx2"/>
                </a:solidFill>
              </a:rPr>
              <a:t> </a:t>
            </a:r>
            <a:r>
              <a:rPr lang="en-US" dirty="0" err="1">
                <a:solidFill>
                  <a:schemeClr val="tx2"/>
                </a:solidFill>
              </a:rPr>
              <a:t>yayınladığı</a:t>
            </a:r>
            <a:r>
              <a:rPr lang="en-US" dirty="0">
                <a:solidFill>
                  <a:schemeClr val="tx2"/>
                </a:solidFill>
              </a:rPr>
              <a:t> ve "</a:t>
            </a:r>
            <a:r>
              <a:rPr lang="en-US" dirty="0" err="1">
                <a:solidFill>
                  <a:schemeClr val="tx2"/>
                </a:solidFill>
              </a:rPr>
              <a:t>çok</a:t>
            </a:r>
            <a:r>
              <a:rPr lang="en-US" dirty="0">
                <a:solidFill>
                  <a:schemeClr val="tx2"/>
                </a:solidFill>
              </a:rPr>
              <a:t> </a:t>
            </a:r>
            <a:r>
              <a:rPr lang="en-US" dirty="0" err="1">
                <a:solidFill>
                  <a:schemeClr val="tx2"/>
                </a:solidFill>
              </a:rPr>
              <a:t>dilli</a:t>
            </a:r>
            <a:r>
              <a:rPr lang="en-US" dirty="0">
                <a:solidFill>
                  <a:schemeClr val="tx2"/>
                </a:solidFill>
              </a:rPr>
              <a:t> </a:t>
            </a:r>
            <a:r>
              <a:rPr lang="en-US" dirty="0" err="1">
                <a:solidFill>
                  <a:schemeClr val="tx2"/>
                </a:solidFill>
              </a:rPr>
              <a:t>yeterliliğin</a:t>
            </a:r>
            <a:r>
              <a:rPr lang="en-US" dirty="0">
                <a:solidFill>
                  <a:schemeClr val="tx2"/>
                </a:solidFill>
              </a:rPr>
              <a:t> </a:t>
            </a:r>
            <a:r>
              <a:rPr lang="en-US" dirty="0" err="1">
                <a:solidFill>
                  <a:schemeClr val="tx2"/>
                </a:solidFill>
              </a:rPr>
              <a:t>Avrupa</a:t>
            </a:r>
            <a:r>
              <a:rPr lang="en-US" dirty="0">
                <a:solidFill>
                  <a:schemeClr val="tx2"/>
                </a:solidFill>
              </a:rPr>
              <a:t> Eğitim </a:t>
            </a:r>
            <a:r>
              <a:rPr lang="en-US" dirty="0" err="1">
                <a:solidFill>
                  <a:schemeClr val="tx2"/>
                </a:solidFill>
              </a:rPr>
              <a:t>Alanı</a:t>
            </a:r>
            <a:r>
              <a:rPr lang="en-US" dirty="0">
                <a:solidFill>
                  <a:schemeClr val="tx2"/>
                </a:solidFill>
              </a:rPr>
              <a:t> </a:t>
            </a:r>
            <a:r>
              <a:rPr lang="en-US" dirty="0" err="1">
                <a:solidFill>
                  <a:schemeClr val="tx2"/>
                </a:solidFill>
              </a:rPr>
              <a:t>vizyonunun</a:t>
            </a:r>
            <a:r>
              <a:rPr lang="en-US" dirty="0">
                <a:solidFill>
                  <a:schemeClr val="tx2"/>
                </a:solidFill>
              </a:rPr>
              <a:t> </a:t>
            </a:r>
            <a:r>
              <a:rPr lang="en-US" dirty="0" err="1">
                <a:solidFill>
                  <a:schemeClr val="tx2"/>
                </a:solidFill>
              </a:rPr>
              <a:t>merkezinde</a:t>
            </a:r>
            <a:r>
              <a:rPr lang="en-US" dirty="0">
                <a:solidFill>
                  <a:schemeClr val="tx2"/>
                </a:solidFill>
              </a:rPr>
              <a:t> </a:t>
            </a:r>
            <a:r>
              <a:rPr lang="en-US" dirty="0" err="1">
                <a:solidFill>
                  <a:schemeClr val="tx2"/>
                </a:solidFill>
              </a:rPr>
              <a:t>yer</a:t>
            </a:r>
            <a:r>
              <a:rPr lang="en-US" dirty="0">
                <a:solidFill>
                  <a:schemeClr val="tx2"/>
                </a:solidFill>
              </a:rPr>
              <a:t> </a:t>
            </a:r>
            <a:r>
              <a:rPr lang="en-US" dirty="0" err="1">
                <a:solidFill>
                  <a:schemeClr val="tx2"/>
                </a:solidFill>
              </a:rPr>
              <a:t>aldığını</a:t>
            </a:r>
            <a:r>
              <a:rPr lang="en-US" dirty="0">
                <a:solidFill>
                  <a:schemeClr val="tx2"/>
                </a:solidFill>
              </a:rPr>
              <a:t>" </a:t>
            </a:r>
            <a:r>
              <a:rPr lang="en-US" dirty="0" err="1">
                <a:solidFill>
                  <a:schemeClr val="tx2"/>
                </a:solidFill>
              </a:rPr>
              <a:t>belirten</a:t>
            </a:r>
            <a:r>
              <a:rPr lang="en-US" dirty="0">
                <a:solidFill>
                  <a:schemeClr val="tx2"/>
                </a:solidFill>
              </a:rPr>
              <a:t> </a:t>
            </a:r>
            <a:r>
              <a:rPr lang="en-US" dirty="0" err="1">
                <a:solidFill>
                  <a:schemeClr val="tx2"/>
                </a:solidFill>
              </a:rPr>
              <a:t>dillerin</a:t>
            </a:r>
            <a:r>
              <a:rPr lang="en-US" dirty="0">
                <a:solidFill>
                  <a:schemeClr val="tx2"/>
                </a:solidFill>
              </a:rPr>
              <a:t> </a:t>
            </a:r>
            <a:r>
              <a:rPr lang="en-US" dirty="0" err="1">
                <a:solidFill>
                  <a:schemeClr val="tx2"/>
                </a:solidFill>
              </a:rPr>
              <a:t>öğretilmesi</a:t>
            </a:r>
            <a:r>
              <a:rPr lang="en-US" dirty="0">
                <a:solidFill>
                  <a:schemeClr val="tx2"/>
                </a:solidFill>
              </a:rPr>
              <a:t> ve </a:t>
            </a:r>
            <a:r>
              <a:rPr lang="en-US" dirty="0" err="1">
                <a:solidFill>
                  <a:schemeClr val="tx2"/>
                </a:solidFill>
              </a:rPr>
              <a:t>öğrenilmesine</a:t>
            </a:r>
            <a:r>
              <a:rPr lang="en-US" dirty="0">
                <a:solidFill>
                  <a:schemeClr val="tx2"/>
                </a:solidFill>
              </a:rPr>
              <a:t> </a:t>
            </a:r>
            <a:r>
              <a:rPr lang="en-US" dirty="0" err="1">
                <a:solidFill>
                  <a:schemeClr val="tx2"/>
                </a:solidFill>
              </a:rPr>
              <a:t>yönelik</a:t>
            </a:r>
            <a:r>
              <a:rPr lang="en-US" dirty="0">
                <a:solidFill>
                  <a:schemeClr val="tx2"/>
                </a:solidFill>
              </a:rPr>
              <a:t> </a:t>
            </a:r>
            <a:r>
              <a:rPr lang="en-US" dirty="0" err="1">
                <a:solidFill>
                  <a:schemeClr val="tx2"/>
                </a:solidFill>
              </a:rPr>
              <a:t>kapsamlı</a:t>
            </a:r>
            <a:r>
              <a:rPr lang="en-US" dirty="0">
                <a:solidFill>
                  <a:schemeClr val="tx2"/>
                </a:solidFill>
              </a:rPr>
              <a:t> </a:t>
            </a:r>
            <a:r>
              <a:rPr lang="en-US" dirty="0" err="1">
                <a:solidFill>
                  <a:schemeClr val="tx2"/>
                </a:solidFill>
              </a:rPr>
              <a:t>bir</a:t>
            </a:r>
            <a:r>
              <a:rPr lang="en-US" dirty="0">
                <a:solidFill>
                  <a:schemeClr val="tx2"/>
                </a:solidFill>
              </a:rPr>
              <a:t> </a:t>
            </a:r>
            <a:r>
              <a:rPr lang="en-US" dirty="0" err="1">
                <a:solidFill>
                  <a:schemeClr val="tx2"/>
                </a:solidFill>
              </a:rPr>
              <a:t>yaklaşıma</a:t>
            </a:r>
            <a:r>
              <a:rPr lang="en-US" dirty="0">
                <a:solidFill>
                  <a:schemeClr val="tx2"/>
                </a:solidFill>
              </a:rPr>
              <a:t> </a:t>
            </a:r>
            <a:r>
              <a:rPr lang="en-US" dirty="0" err="1">
                <a:solidFill>
                  <a:schemeClr val="tx2"/>
                </a:solidFill>
              </a:rPr>
              <a:t>ilişkin</a:t>
            </a:r>
            <a:r>
              <a:rPr lang="en-US" dirty="0">
                <a:solidFill>
                  <a:schemeClr val="tx2"/>
                </a:solidFill>
              </a:rPr>
              <a:t> </a:t>
            </a:r>
            <a:r>
              <a:rPr lang="en-US" dirty="0" err="1">
                <a:solidFill>
                  <a:schemeClr val="tx2"/>
                </a:solidFill>
              </a:rPr>
              <a:t>tavsiye</a:t>
            </a:r>
            <a:r>
              <a:rPr lang="en-US" dirty="0">
                <a:solidFill>
                  <a:schemeClr val="tx2"/>
                </a:solidFill>
              </a:rPr>
              <a:t> </a:t>
            </a:r>
            <a:r>
              <a:rPr lang="en-US" dirty="0" err="1">
                <a:solidFill>
                  <a:schemeClr val="tx2"/>
                </a:solidFill>
              </a:rPr>
              <a:t>kararıyla</a:t>
            </a:r>
            <a:r>
              <a:rPr lang="en-US" dirty="0">
                <a:solidFill>
                  <a:schemeClr val="tx2"/>
                </a:solidFill>
              </a:rPr>
              <a:t> tam </a:t>
            </a:r>
            <a:r>
              <a:rPr lang="en-US" dirty="0" err="1">
                <a:solidFill>
                  <a:schemeClr val="tx2"/>
                </a:solidFill>
              </a:rPr>
              <a:t>bir</a:t>
            </a:r>
            <a:r>
              <a:rPr lang="en-US" dirty="0">
                <a:solidFill>
                  <a:schemeClr val="tx2"/>
                </a:solidFill>
              </a:rPr>
              <a:t> </a:t>
            </a:r>
            <a:r>
              <a:rPr lang="en-US" dirty="0" err="1">
                <a:solidFill>
                  <a:schemeClr val="tx2"/>
                </a:solidFill>
              </a:rPr>
              <a:t>uyum</a:t>
            </a:r>
            <a:r>
              <a:rPr lang="en-US" dirty="0">
                <a:solidFill>
                  <a:schemeClr val="tx2"/>
                </a:solidFill>
              </a:rPr>
              <a:t> </a:t>
            </a:r>
            <a:r>
              <a:rPr lang="en-US" dirty="0" err="1">
                <a:solidFill>
                  <a:schemeClr val="tx2"/>
                </a:solidFill>
              </a:rPr>
              <a:t>içinde</a:t>
            </a:r>
            <a:r>
              <a:rPr lang="en-US" dirty="0">
                <a:solidFill>
                  <a:schemeClr val="tx2"/>
                </a:solidFill>
              </a:rPr>
              <a:t> </a:t>
            </a:r>
            <a:r>
              <a:rPr lang="en-US" dirty="0" err="1">
                <a:solidFill>
                  <a:schemeClr val="tx2"/>
                </a:solidFill>
              </a:rPr>
              <a:t>olan</a:t>
            </a:r>
            <a:r>
              <a:rPr lang="en-US" dirty="0">
                <a:solidFill>
                  <a:schemeClr val="tx2"/>
                </a:solidFill>
              </a:rPr>
              <a:t> </a:t>
            </a:r>
            <a:r>
              <a:rPr lang="en-US" dirty="0" err="1">
                <a:solidFill>
                  <a:schemeClr val="tx2"/>
                </a:solidFill>
              </a:rPr>
              <a:t>bir</a:t>
            </a:r>
            <a:r>
              <a:rPr lang="en-US" dirty="0">
                <a:solidFill>
                  <a:schemeClr val="tx2"/>
                </a:solidFill>
              </a:rPr>
              <a:t> </a:t>
            </a:r>
            <a:r>
              <a:rPr lang="en-US" dirty="0" err="1">
                <a:solidFill>
                  <a:schemeClr val="tx2"/>
                </a:solidFill>
              </a:rPr>
              <a:t>projedir</a:t>
            </a:r>
            <a:r>
              <a:rPr lang="en-US" dirty="0">
                <a:solidFill>
                  <a:schemeClr val="tx2"/>
                </a:solidFill>
              </a:rPr>
              <a:t>. Erasmus+'</a:t>
            </a:r>
            <a:r>
              <a:rPr lang="en-US" dirty="0" err="1">
                <a:solidFill>
                  <a:schemeClr val="tx2"/>
                </a:solidFill>
              </a:rPr>
              <a:t>ın</a:t>
            </a:r>
            <a:r>
              <a:rPr lang="en-US" dirty="0">
                <a:solidFill>
                  <a:schemeClr val="tx2"/>
                </a:solidFill>
              </a:rPr>
              <a:t> </a:t>
            </a:r>
            <a:r>
              <a:rPr lang="en-US" dirty="0" err="1">
                <a:solidFill>
                  <a:schemeClr val="tx2"/>
                </a:solidFill>
              </a:rPr>
              <a:t>sanat</a:t>
            </a:r>
            <a:r>
              <a:rPr lang="en-US" dirty="0">
                <a:solidFill>
                  <a:schemeClr val="tx2"/>
                </a:solidFill>
              </a:rPr>
              <a:t>, </a:t>
            </a:r>
            <a:r>
              <a:rPr lang="en-US" dirty="0" err="1">
                <a:solidFill>
                  <a:schemeClr val="tx2"/>
                </a:solidFill>
              </a:rPr>
              <a:t>kültür</a:t>
            </a:r>
            <a:r>
              <a:rPr lang="en-US" dirty="0">
                <a:solidFill>
                  <a:schemeClr val="tx2"/>
                </a:solidFill>
              </a:rPr>
              <a:t> ve </a:t>
            </a:r>
            <a:r>
              <a:rPr lang="en-US" dirty="0" err="1">
                <a:solidFill>
                  <a:schemeClr val="tx2"/>
                </a:solidFill>
              </a:rPr>
              <a:t>eğitim</a:t>
            </a:r>
            <a:r>
              <a:rPr lang="en-US" dirty="0">
                <a:solidFill>
                  <a:schemeClr val="tx2"/>
                </a:solidFill>
              </a:rPr>
              <a:t> </a:t>
            </a:r>
            <a:r>
              <a:rPr lang="en-US" dirty="0" err="1">
                <a:solidFill>
                  <a:schemeClr val="tx2"/>
                </a:solidFill>
              </a:rPr>
              <a:t>sektörlerini</a:t>
            </a:r>
            <a:r>
              <a:rPr lang="en-US" dirty="0">
                <a:solidFill>
                  <a:schemeClr val="tx2"/>
                </a:solidFill>
              </a:rPr>
              <a:t> COVID-19'un </a:t>
            </a:r>
            <a:r>
              <a:rPr lang="en-US" dirty="0" err="1">
                <a:solidFill>
                  <a:schemeClr val="tx2"/>
                </a:solidFill>
              </a:rPr>
              <a:t>neden</a:t>
            </a:r>
            <a:r>
              <a:rPr lang="en-US" dirty="0">
                <a:solidFill>
                  <a:schemeClr val="tx2"/>
                </a:solidFill>
              </a:rPr>
              <a:t> </a:t>
            </a:r>
            <a:r>
              <a:rPr lang="en-US" dirty="0" err="1">
                <a:solidFill>
                  <a:schemeClr val="tx2"/>
                </a:solidFill>
              </a:rPr>
              <a:t>olduğu</a:t>
            </a:r>
            <a:r>
              <a:rPr lang="en-US" dirty="0">
                <a:solidFill>
                  <a:schemeClr val="tx2"/>
                </a:solidFill>
              </a:rPr>
              <a:t> </a:t>
            </a:r>
            <a:r>
              <a:rPr lang="en-US" dirty="0" err="1">
                <a:solidFill>
                  <a:schemeClr val="tx2"/>
                </a:solidFill>
              </a:rPr>
              <a:t>zorlukları</a:t>
            </a:r>
            <a:r>
              <a:rPr lang="en-US" dirty="0">
                <a:solidFill>
                  <a:schemeClr val="tx2"/>
                </a:solidFill>
              </a:rPr>
              <a:t> </a:t>
            </a:r>
            <a:r>
              <a:rPr lang="en-US" dirty="0" err="1">
                <a:solidFill>
                  <a:schemeClr val="tx2"/>
                </a:solidFill>
              </a:rPr>
              <a:t>ele</a:t>
            </a:r>
            <a:r>
              <a:rPr lang="en-US" dirty="0">
                <a:solidFill>
                  <a:schemeClr val="tx2"/>
                </a:solidFill>
              </a:rPr>
              <a:t> alma </a:t>
            </a:r>
            <a:r>
              <a:rPr lang="en-US" dirty="0" err="1">
                <a:solidFill>
                  <a:schemeClr val="tx2"/>
                </a:solidFill>
              </a:rPr>
              <a:t>konusunda</a:t>
            </a:r>
            <a:r>
              <a:rPr lang="en-US" dirty="0">
                <a:solidFill>
                  <a:schemeClr val="tx2"/>
                </a:solidFill>
              </a:rPr>
              <a:t> </a:t>
            </a:r>
            <a:r>
              <a:rPr lang="en-US" dirty="0" err="1">
                <a:solidFill>
                  <a:schemeClr val="tx2"/>
                </a:solidFill>
              </a:rPr>
              <a:t>destekleme</a:t>
            </a:r>
            <a:r>
              <a:rPr lang="en-US" dirty="0">
                <a:solidFill>
                  <a:schemeClr val="tx2"/>
                </a:solidFill>
              </a:rPr>
              <a:t> </a:t>
            </a:r>
            <a:r>
              <a:rPr lang="en-US" dirty="0" err="1">
                <a:solidFill>
                  <a:schemeClr val="tx2"/>
                </a:solidFill>
              </a:rPr>
              <a:t>çağrısına</a:t>
            </a:r>
            <a:r>
              <a:rPr lang="en-US" dirty="0">
                <a:solidFill>
                  <a:schemeClr val="tx2"/>
                </a:solidFill>
              </a:rPr>
              <a:t> </a:t>
            </a:r>
            <a:r>
              <a:rPr lang="en-US" dirty="0" err="1">
                <a:solidFill>
                  <a:schemeClr val="tx2"/>
                </a:solidFill>
              </a:rPr>
              <a:t>cevap</a:t>
            </a:r>
            <a:r>
              <a:rPr lang="en-US" dirty="0">
                <a:solidFill>
                  <a:schemeClr val="tx2"/>
                </a:solidFill>
              </a:rPr>
              <a:t> </a:t>
            </a:r>
            <a:r>
              <a:rPr lang="en-US" dirty="0" err="1">
                <a:solidFill>
                  <a:schemeClr val="tx2"/>
                </a:solidFill>
              </a:rPr>
              <a:t>vermektedir</a:t>
            </a:r>
            <a:r>
              <a:rPr lang="en-US" dirty="0">
                <a:solidFill>
                  <a:schemeClr val="tx2"/>
                </a:solidFill>
              </a:rPr>
              <a:t>.</a:t>
            </a:r>
          </a:p>
        </p:txBody>
      </p:sp>
    </p:spTree>
    <p:extLst>
      <p:ext uri="{BB962C8B-B14F-4D97-AF65-F5344CB8AC3E}">
        <p14:creationId xmlns:p14="http://schemas.microsoft.com/office/powerpoint/2010/main" val="9636157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curtains"/>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Metin kutusu 14">
            <a:extLst>
              <a:ext uri="{FF2B5EF4-FFF2-40B4-BE49-F238E27FC236}">
                <a16:creationId xmlns:a16="http://schemas.microsoft.com/office/drawing/2014/main" id="{0FF162F0-F626-900E-2947-E2494EFD534D}"/>
              </a:ext>
            </a:extLst>
          </p:cNvPr>
          <p:cNvSpPr txBox="1"/>
          <p:nvPr/>
        </p:nvSpPr>
        <p:spPr>
          <a:xfrm>
            <a:off x="0" y="745846"/>
            <a:ext cx="11442700" cy="5632311"/>
          </a:xfrm>
          <a:prstGeom prst="rect">
            <a:avLst/>
          </a:prstGeom>
          <a:solidFill>
            <a:schemeClr val="bg1"/>
          </a:solidFill>
        </p:spPr>
        <p:txBody>
          <a:bodyPr wrap="square" rtlCol="0">
            <a:spAutoFit/>
          </a:bodyPr>
          <a:lstStyle/>
          <a:p>
            <a:pPr lvl="0" fontAlgn="base"/>
            <a:endParaRPr lang="tr-TR" sz="2400" dirty="0"/>
          </a:p>
          <a:p>
            <a:pPr lvl="0" fontAlgn="base"/>
            <a:endParaRPr lang="tr-TR" sz="2400" dirty="0"/>
          </a:p>
          <a:p>
            <a:pPr lvl="0" fontAlgn="base"/>
            <a:endParaRPr lang="tr-TR" sz="2400" dirty="0"/>
          </a:p>
          <a:p>
            <a:pPr lvl="0" fontAlgn="base"/>
            <a:endParaRPr lang="tr-TR" sz="2400" dirty="0"/>
          </a:p>
          <a:p>
            <a:pPr lvl="0" fontAlgn="base"/>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p:txBody>
      </p:sp>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KILAVUZ  </a:t>
            </a:r>
          </a:p>
        </p:txBody>
      </p:sp>
      <p:sp>
        <p:nvSpPr>
          <p:cNvPr id="3" name="Alt Başlık 2"/>
          <p:cNvSpPr>
            <a:spLocks noGrp="1"/>
          </p:cNvSpPr>
          <p:nvPr>
            <p:ph type="subTitle" idx="1"/>
          </p:nvPr>
        </p:nvSpPr>
        <p:spPr>
          <a:xfrm>
            <a:off x="11442700" y="738935"/>
            <a:ext cx="749300" cy="5354169"/>
          </a:xfrm>
        </p:spPr>
        <p:txBody>
          <a:bodyPr vert="vert270" anchor="ctr" anchorCtr="0">
            <a:normAutofit/>
          </a:bodyPr>
          <a:lstStyle/>
          <a:p>
            <a:pPr algn="ctr"/>
            <a:r>
              <a:rPr lang="tr-TR" sz="2000" dirty="0">
                <a:solidFill>
                  <a:srgbClr val="002060"/>
                </a:solidFill>
                <a:hlinkClick r:id="rId2">
                  <a:extLst>
                    <a:ext uri="{A12FA001-AC4F-418D-AE19-62706E023703}">
                      <ahyp:hlinkClr xmlns:ahyp="http://schemas.microsoft.com/office/drawing/2018/hyperlinkcolor" val="tx"/>
                    </a:ext>
                  </a:extLst>
                </a:hlinkClick>
              </a:rPr>
              <a:t>e-Learning Platform (esldramaactivities.eu)</a:t>
            </a:r>
            <a:endParaRPr lang="tr-TR" sz="2000" dirty="0">
              <a:solidFill>
                <a:srgbClr val="002060"/>
              </a:solidFill>
            </a:endParaRPr>
          </a:p>
        </p:txBody>
      </p:sp>
      <p:sp>
        <p:nvSpPr>
          <p:cNvPr id="8" name="Metin kutusu 7"/>
          <p:cNvSpPr txBox="1"/>
          <p:nvPr/>
        </p:nvSpPr>
        <p:spPr>
          <a:xfrm>
            <a:off x="0" y="1505829"/>
            <a:ext cx="11442700" cy="4616648"/>
          </a:xfrm>
          <a:prstGeom prst="rect">
            <a:avLst/>
          </a:prstGeom>
          <a:solidFill>
            <a:schemeClr val="bg1"/>
          </a:solidFill>
        </p:spPr>
        <p:txBody>
          <a:bodyPr wrap="square" rtlCol="0">
            <a:spAutoFit/>
          </a:bodyPr>
          <a:lstStyle/>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grpSp>
        <p:nvGrpSpPr>
          <p:cNvPr id="9" name="Grup 8">
            <a:extLst>
              <a:ext uri="{FF2B5EF4-FFF2-40B4-BE49-F238E27FC236}">
                <a16:creationId xmlns:a16="http://schemas.microsoft.com/office/drawing/2014/main" id="{26BFD298-1AB2-A880-AD6B-1F94D2195044}"/>
              </a:ext>
            </a:extLst>
          </p:cNvPr>
          <p:cNvGrpSpPr/>
          <p:nvPr/>
        </p:nvGrpSpPr>
        <p:grpSpPr>
          <a:xfrm>
            <a:off x="91948" y="6080002"/>
            <a:ext cx="12100052" cy="787399"/>
            <a:chOff x="91948" y="6080002"/>
            <a:chExt cx="12100052" cy="787399"/>
          </a:xfrm>
        </p:grpSpPr>
        <p:pic>
          <p:nvPicPr>
            <p:cNvPr id="10" name="Resim 9">
              <a:extLst>
                <a:ext uri="{FF2B5EF4-FFF2-40B4-BE49-F238E27FC236}">
                  <a16:creationId xmlns:a16="http://schemas.microsoft.com/office/drawing/2014/main" id="{FD6A3A5A-E365-A8AF-857E-16CB28DA0A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11" name="Resim 10">
              <a:extLst>
                <a:ext uri="{FF2B5EF4-FFF2-40B4-BE49-F238E27FC236}">
                  <a16:creationId xmlns:a16="http://schemas.microsoft.com/office/drawing/2014/main" id="{986825DF-257A-C2BE-BDAA-3152D58F4C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2" name="Resim 11">
              <a:extLst>
                <a:ext uri="{FF2B5EF4-FFF2-40B4-BE49-F238E27FC236}">
                  <a16:creationId xmlns:a16="http://schemas.microsoft.com/office/drawing/2014/main" id="{091120BB-0128-795B-8800-4AC202C85B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3" name="Resim 12" descr="yazı tipi, meneviş mavisi, Majorelle Blue, simge, sembol içeren bir resim&#10;&#10;Açıklama otomatik olarak oluşturuldu">
              <a:extLst>
                <a:ext uri="{FF2B5EF4-FFF2-40B4-BE49-F238E27FC236}">
                  <a16:creationId xmlns:a16="http://schemas.microsoft.com/office/drawing/2014/main" id="{9901C775-E159-7009-E948-16588FD0C7F9}"/>
                </a:ext>
              </a:extLst>
            </p:cNvPr>
            <p:cNvPicPr>
              <a:picLocks noChangeAspect="1"/>
            </p:cNvPicPr>
            <p:nvPr/>
          </p:nvPicPr>
          <p:blipFill>
            <a:blip r:embed="rId6"/>
            <a:stretch>
              <a:fillRect/>
            </a:stretch>
          </p:blipFill>
          <p:spPr>
            <a:xfrm>
              <a:off x="9959297" y="6098171"/>
              <a:ext cx="2232703" cy="744234"/>
            </a:xfrm>
            <a:prstGeom prst="rect">
              <a:avLst/>
            </a:prstGeom>
          </p:spPr>
        </p:pic>
      </p:grpSp>
      <p:sp>
        <p:nvSpPr>
          <p:cNvPr id="6" name="Subtitle 11">
            <a:extLst>
              <a:ext uri="{FF2B5EF4-FFF2-40B4-BE49-F238E27FC236}">
                <a16:creationId xmlns:a16="http://schemas.microsoft.com/office/drawing/2014/main" id="{F6B82BA1-52AA-1D09-E779-CE3D6237516F}"/>
              </a:ext>
            </a:extLst>
          </p:cNvPr>
          <p:cNvSpPr txBox="1">
            <a:spLocks/>
          </p:cNvSpPr>
          <p:nvPr/>
        </p:nvSpPr>
        <p:spPr>
          <a:xfrm>
            <a:off x="1488141" y="2112948"/>
            <a:ext cx="8723099" cy="3547814"/>
          </a:xfrm>
          <a:prstGeom prst="rect">
            <a:avLst/>
          </a:prstGeom>
          <a:solidFill>
            <a:schemeClr val="bg1">
              <a:lumMod val="95000"/>
            </a:schemeClr>
          </a:solidFill>
        </p:spPr>
        <p:txBody>
          <a:bodyPr vert="horz" lIns="91440" tIns="45720" rIns="91440" bIns="45720" rtlCol="0" anchor="t">
            <a:no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r>
              <a:rPr lang="en-US" sz="2000" b="1" dirty="0" err="1">
                <a:solidFill>
                  <a:srgbClr val="0070C0"/>
                </a:solidFill>
                <a:latin typeface="Poppins" panose="00000500000000000000" pitchFamily="2" charset="-94"/>
                <a:cs typeface="Poppins" panose="00000500000000000000" pitchFamily="2" charset="-94"/>
              </a:rPr>
              <a:t>Kurs</a:t>
            </a:r>
            <a:r>
              <a:rPr lang="en-US" sz="2000" b="1" dirty="0">
                <a:solidFill>
                  <a:srgbClr val="0070C0"/>
                </a:solidFill>
                <a:latin typeface="Poppins" panose="00000500000000000000" pitchFamily="2" charset="-94"/>
                <a:cs typeface="Poppins" panose="00000500000000000000" pitchFamily="2" charset="-94"/>
              </a:rPr>
              <a:t> </a:t>
            </a:r>
            <a:r>
              <a:rPr lang="en-US" sz="2000" b="1" dirty="0" err="1">
                <a:solidFill>
                  <a:srgbClr val="0070C0"/>
                </a:solidFill>
                <a:latin typeface="Poppins" panose="00000500000000000000" pitchFamily="2" charset="-94"/>
                <a:cs typeface="Poppins" panose="00000500000000000000" pitchFamily="2" charset="-94"/>
              </a:rPr>
              <a:t>sonunda</a:t>
            </a:r>
            <a:r>
              <a:rPr lang="en-US" sz="2000" b="1" dirty="0">
                <a:solidFill>
                  <a:srgbClr val="0070C0"/>
                </a:solidFill>
                <a:latin typeface="Poppins" panose="00000500000000000000" pitchFamily="2" charset="-94"/>
                <a:cs typeface="Poppins" panose="00000500000000000000" pitchFamily="2" charset="-94"/>
              </a:rPr>
              <a:t> </a:t>
            </a:r>
            <a:r>
              <a:rPr lang="en-US" sz="2000" b="1" dirty="0" err="1">
                <a:solidFill>
                  <a:srgbClr val="0070C0"/>
                </a:solidFill>
                <a:latin typeface="Poppins" panose="00000500000000000000" pitchFamily="2" charset="-94"/>
                <a:cs typeface="Poppins" panose="00000500000000000000" pitchFamily="2" charset="-94"/>
              </a:rPr>
              <a:t>elde</a:t>
            </a:r>
            <a:r>
              <a:rPr lang="en-US" sz="2000" b="1" dirty="0">
                <a:solidFill>
                  <a:srgbClr val="0070C0"/>
                </a:solidFill>
                <a:latin typeface="Poppins" panose="00000500000000000000" pitchFamily="2" charset="-94"/>
                <a:cs typeface="Poppins" panose="00000500000000000000" pitchFamily="2" charset="-94"/>
              </a:rPr>
              <a:t> </a:t>
            </a:r>
            <a:r>
              <a:rPr lang="en-US" sz="2000" b="1" dirty="0" err="1">
                <a:solidFill>
                  <a:srgbClr val="0070C0"/>
                </a:solidFill>
                <a:latin typeface="Poppins" panose="00000500000000000000" pitchFamily="2" charset="-94"/>
                <a:cs typeface="Poppins" panose="00000500000000000000" pitchFamily="2" charset="-94"/>
              </a:rPr>
              <a:t>edilen</a:t>
            </a:r>
            <a:r>
              <a:rPr lang="en-US" sz="2000" b="1" dirty="0">
                <a:solidFill>
                  <a:srgbClr val="0070C0"/>
                </a:solidFill>
                <a:latin typeface="Poppins" panose="00000500000000000000" pitchFamily="2" charset="-94"/>
                <a:cs typeface="Poppins" panose="00000500000000000000" pitchFamily="2" charset="-94"/>
              </a:rPr>
              <a:t> </a:t>
            </a:r>
            <a:r>
              <a:rPr lang="en-US" sz="2000" b="1" dirty="0" err="1">
                <a:solidFill>
                  <a:srgbClr val="0070C0"/>
                </a:solidFill>
                <a:latin typeface="Poppins" panose="00000500000000000000" pitchFamily="2" charset="-94"/>
                <a:cs typeface="Poppins" panose="00000500000000000000" pitchFamily="2" charset="-94"/>
              </a:rPr>
              <a:t>kazanımlar</a:t>
            </a:r>
            <a:r>
              <a:rPr lang="en-US" sz="2000" b="1" dirty="0">
                <a:solidFill>
                  <a:srgbClr val="0070C0"/>
                </a:solidFill>
                <a:latin typeface="Poppins" panose="00000500000000000000" pitchFamily="2" charset="-94"/>
                <a:cs typeface="Poppins" panose="00000500000000000000" pitchFamily="2" charset="-94"/>
              </a:rPr>
              <a:t>:</a:t>
            </a:r>
            <a:endParaRPr lang="tr-TR" sz="2000" b="1" dirty="0">
              <a:solidFill>
                <a:srgbClr val="0070C0"/>
              </a:solidFill>
              <a:latin typeface="Poppins" panose="00000500000000000000" pitchFamily="2" charset="-94"/>
              <a:cs typeface="Poppins" panose="00000500000000000000" pitchFamily="2" charset="-94"/>
            </a:endParaRPr>
          </a:p>
          <a:p>
            <a:pPr marL="285750" indent="-285750" algn="just" rtl="0">
              <a:buFont typeface="Arial" panose="020B0604020202020204" pitchFamily="34" charset="0"/>
              <a:buChar char="•"/>
            </a:pPr>
            <a:r>
              <a:rPr lang="en-US" sz="1600" b="0" i="0" dirty="0">
                <a:solidFill>
                  <a:schemeClr val="bg1">
                    <a:lumMod val="65000"/>
                  </a:schemeClr>
                </a:solidFill>
                <a:effectLst/>
                <a:latin typeface="Poppins" panose="00000500000000000000" pitchFamily="2" charset="-94"/>
              </a:rPr>
              <a:t>Öğretmenler, drama </a:t>
            </a:r>
            <a:r>
              <a:rPr lang="en-US" sz="1600" b="0" i="0" dirty="0" err="1">
                <a:solidFill>
                  <a:schemeClr val="bg1">
                    <a:lumMod val="65000"/>
                  </a:schemeClr>
                </a:solidFill>
                <a:effectLst/>
                <a:latin typeface="Poppins" panose="00000500000000000000" pitchFamily="2" charset="-94"/>
              </a:rPr>
              <a:t>temelli</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konuşma</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etkinliklerini</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kullanarak</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öğrencilerinin</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konuşma</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becerilerini</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geliştirecek</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kaygı</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düzeylerini</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azaltacak</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özgüvenlerini</a:t>
            </a:r>
            <a:r>
              <a:rPr lang="en-US" sz="1600" b="0" i="0" dirty="0">
                <a:solidFill>
                  <a:schemeClr val="bg1">
                    <a:lumMod val="65000"/>
                  </a:schemeClr>
                </a:solidFill>
                <a:effectLst/>
                <a:latin typeface="Poppins" panose="00000500000000000000" pitchFamily="2" charset="-94"/>
              </a:rPr>
              <a:t> ve </a:t>
            </a:r>
            <a:r>
              <a:rPr lang="en-US" sz="1600" b="0" i="0" dirty="0" err="1">
                <a:solidFill>
                  <a:schemeClr val="bg1">
                    <a:lumMod val="65000"/>
                  </a:schemeClr>
                </a:solidFill>
                <a:effectLst/>
                <a:latin typeface="Poppins" panose="00000500000000000000" pitchFamily="2" charset="-94"/>
              </a:rPr>
              <a:t>keyiflerini</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artıracak</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beceriler</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kazanacaklardır</a:t>
            </a:r>
            <a:r>
              <a:rPr lang="en-US" sz="1600" b="0" i="0" dirty="0">
                <a:solidFill>
                  <a:schemeClr val="bg1">
                    <a:lumMod val="65000"/>
                  </a:schemeClr>
                </a:solidFill>
                <a:effectLst/>
                <a:latin typeface="Poppins" panose="00000500000000000000" pitchFamily="2" charset="-94"/>
              </a:rPr>
              <a:t>.</a:t>
            </a:r>
          </a:p>
          <a:p>
            <a:pPr marL="285750" indent="-285750" algn="just" rtl="0">
              <a:buFont typeface="Arial" panose="020B0604020202020204" pitchFamily="34" charset="0"/>
              <a:buChar char="•"/>
            </a:pPr>
            <a:r>
              <a:rPr lang="en-US" sz="1600" b="0" i="0" dirty="0">
                <a:solidFill>
                  <a:schemeClr val="bg1">
                    <a:lumMod val="65000"/>
                  </a:schemeClr>
                </a:solidFill>
                <a:effectLst/>
                <a:latin typeface="Poppins" panose="00000500000000000000" pitchFamily="2" charset="-94"/>
              </a:rPr>
              <a:t>Öğretmenler, </a:t>
            </a:r>
            <a:r>
              <a:rPr lang="en-US" sz="1600" b="0" i="0" dirty="0" err="1">
                <a:solidFill>
                  <a:schemeClr val="bg1">
                    <a:lumMod val="65000"/>
                  </a:schemeClr>
                </a:solidFill>
                <a:effectLst/>
                <a:latin typeface="Poppins" panose="00000500000000000000" pitchFamily="2" charset="-94"/>
              </a:rPr>
              <a:t>yabancı</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dil</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olarak</a:t>
            </a:r>
            <a:r>
              <a:rPr lang="en-US" sz="1600" b="0" i="0" dirty="0">
                <a:solidFill>
                  <a:schemeClr val="bg1">
                    <a:lumMod val="65000"/>
                  </a:schemeClr>
                </a:solidFill>
                <a:effectLst/>
                <a:latin typeface="Poppins" panose="00000500000000000000" pitchFamily="2" charset="-94"/>
              </a:rPr>
              <a:t> İngilizce </a:t>
            </a:r>
            <a:r>
              <a:rPr lang="en-US" sz="1600" b="0" i="0" dirty="0" err="1">
                <a:solidFill>
                  <a:schemeClr val="bg1">
                    <a:lumMod val="65000"/>
                  </a:schemeClr>
                </a:solidFill>
                <a:effectLst/>
                <a:latin typeface="Poppins" panose="00000500000000000000" pitchFamily="2" charset="-94"/>
              </a:rPr>
              <a:t>öğretiminde</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konuşma</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becerilerini</a:t>
            </a:r>
            <a:r>
              <a:rPr lang="en-US" sz="1600" b="0" i="0" dirty="0">
                <a:solidFill>
                  <a:schemeClr val="bg1">
                    <a:lumMod val="65000"/>
                  </a:schemeClr>
                </a:solidFill>
                <a:effectLst/>
                <a:latin typeface="Poppins" panose="00000500000000000000" pitchFamily="2" charset="-94"/>
              </a:rPr>
              <a:t> ve </a:t>
            </a:r>
            <a:r>
              <a:rPr lang="en-US" sz="1600" b="0" i="0" dirty="0" err="1">
                <a:solidFill>
                  <a:schemeClr val="bg1">
                    <a:lumMod val="65000"/>
                  </a:schemeClr>
                </a:solidFill>
                <a:effectLst/>
                <a:latin typeface="Poppins" panose="00000500000000000000" pitchFamily="2" charset="-94"/>
              </a:rPr>
              <a:t>kültürlerarası</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becerileri</a:t>
            </a:r>
            <a:r>
              <a:rPr lang="en-US" sz="1600" b="0" i="0" dirty="0">
                <a:solidFill>
                  <a:schemeClr val="bg1">
                    <a:lumMod val="65000"/>
                  </a:schemeClr>
                </a:solidFill>
                <a:effectLst/>
                <a:latin typeface="Poppins" panose="00000500000000000000" pitchFamily="2" charset="-94"/>
              </a:rPr>
              <a:t>, AB </a:t>
            </a:r>
            <a:r>
              <a:rPr lang="en-US" sz="1600" b="0" i="0" dirty="0" err="1">
                <a:solidFill>
                  <a:schemeClr val="bg1">
                    <a:lumMod val="65000"/>
                  </a:schemeClr>
                </a:solidFill>
                <a:effectLst/>
                <a:latin typeface="Poppins" panose="00000500000000000000" pitchFamily="2" charset="-94"/>
              </a:rPr>
              <a:t>vatandaşlığını</a:t>
            </a:r>
            <a:r>
              <a:rPr lang="en-US" sz="1600" b="0" i="0" dirty="0">
                <a:solidFill>
                  <a:schemeClr val="bg1">
                    <a:lumMod val="65000"/>
                  </a:schemeClr>
                </a:solidFill>
                <a:effectLst/>
                <a:latin typeface="Poppins" panose="00000500000000000000" pitchFamily="2" charset="-94"/>
              </a:rPr>
              <a:t> ve </a:t>
            </a:r>
            <a:r>
              <a:rPr lang="en-US" sz="1600" b="0" i="0" dirty="0" err="1">
                <a:solidFill>
                  <a:schemeClr val="bg1">
                    <a:lumMod val="65000"/>
                  </a:schemeClr>
                </a:solidFill>
                <a:effectLst/>
                <a:latin typeface="Poppins" panose="00000500000000000000" pitchFamily="2" charset="-94"/>
              </a:rPr>
              <a:t>değerlerini</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geliştirmek</a:t>
            </a:r>
            <a:r>
              <a:rPr lang="en-US" sz="1600" b="0" i="0" dirty="0">
                <a:solidFill>
                  <a:schemeClr val="bg1">
                    <a:lumMod val="65000"/>
                  </a:schemeClr>
                </a:solidFill>
                <a:effectLst/>
                <a:latin typeface="Poppins" panose="00000500000000000000" pitchFamily="2" charset="-94"/>
              </a:rPr>
              <a:t> için </a:t>
            </a:r>
            <a:r>
              <a:rPr lang="en-US" sz="1600" b="0" i="0" dirty="0" err="1">
                <a:solidFill>
                  <a:schemeClr val="bg1">
                    <a:lumMod val="65000"/>
                  </a:schemeClr>
                </a:solidFill>
                <a:effectLst/>
                <a:latin typeface="Poppins" panose="00000500000000000000" pitchFamily="2" charset="-94"/>
              </a:rPr>
              <a:t>yenilikçi</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beceriler</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kazanma</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anlayışına</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sahip</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olacaklardır</a:t>
            </a:r>
            <a:r>
              <a:rPr lang="en-US" sz="1600" b="0" i="0" dirty="0">
                <a:solidFill>
                  <a:schemeClr val="bg1">
                    <a:lumMod val="65000"/>
                  </a:schemeClr>
                </a:solidFill>
                <a:effectLst/>
                <a:latin typeface="Poppins" panose="00000500000000000000" pitchFamily="2" charset="-94"/>
              </a:rPr>
              <a:t>.</a:t>
            </a:r>
            <a:endParaRPr lang="en-US" sz="2000" b="1" dirty="0">
              <a:solidFill>
                <a:schemeClr val="bg1">
                  <a:lumMod val="65000"/>
                </a:schemeClr>
              </a:solidFill>
              <a:latin typeface="Poppins" panose="00000500000000000000" pitchFamily="2" charset="-94"/>
              <a:cs typeface="Poppins" panose="00000500000000000000" pitchFamily="2" charset="-94"/>
            </a:endParaRPr>
          </a:p>
        </p:txBody>
      </p:sp>
      <p:pic>
        <p:nvPicPr>
          <p:cNvPr id="5" name="Resim 4">
            <a:extLst>
              <a:ext uri="{FF2B5EF4-FFF2-40B4-BE49-F238E27FC236}">
                <a16:creationId xmlns:a16="http://schemas.microsoft.com/office/drawing/2014/main" id="{453C68AA-4CF3-F443-EC91-5030959A70DC}"/>
              </a:ext>
            </a:extLst>
          </p:cNvPr>
          <p:cNvPicPr>
            <a:picLocks noChangeAspect="1"/>
          </p:cNvPicPr>
          <p:nvPr/>
        </p:nvPicPr>
        <p:blipFill>
          <a:blip r:embed="rId7"/>
          <a:stretch>
            <a:fillRect/>
          </a:stretch>
        </p:blipFill>
        <p:spPr>
          <a:xfrm>
            <a:off x="193488" y="36653"/>
            <a:ext cx="1294653" cy="1675433"/>
          </a:xfrm>
          <a:prstGeom prst="rect">
            <a:avLst/>
          </a:prstGeom>
        </p:spPr>
      </p:pic>
    </p:spTree>
    <p:extLst>
      <p:ext uri="{BB962C8B-B14F-4D97-AF65-F5344CB8AC3E}">
        <p14:creationId xmlns:p14="http://schemas.microsoft.com/office/powerpoint/2010/main" val="210213470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curtains"/>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Metin kutusu 14">
            <a:extLst>
              <a:ext uri="{FF2B5EF4-FFF2-40B4-BE49-F238E27FC236}">
                <a16:creationId xmlns:a16="http://schemas.microsoft.com/office/drawing/2014/main" id="{0FF162F0-F626-900E-2947-E2494EFD534D}"/>
              </a:ext>
            </a:extLst>
          </p:cNvPr>
          <p:cNvSpPr txBox="1"/>
          <p:nvPr/>
        </p:nvSpPr>
        <p:spPr>
          <a:xfrm>
            <a:off x="0" y="745846"/>
            <a:ext cx="11442700" cy="5632311"/>
          </a:xfrm>
          <a:prstGeom prst="rect">
            <a:avLst/>
          </a:prstGeom>
          <a:solidFill>
            <a:schemeClr val="bg1"/>
          </a:solidFill>
        </p:spPr>
        <p:txBody>
          <a:bodyPr wrap="square" rtlCol="0">
            <a:spAutoFit/>
          </a:bodyPr>
          <a:lstStyle/>
          <a:p>
            <a:pPr lvl="0" fontAlgn="base"/>
            <a:endParaRPr lang="tr-TR" sz="2400" dirty="0"/>
          </a:p>
          <a:p>
            <a:pPr lvl="0" fontAlgn="base"/>
            <a:endParaRPr lang="tr-TR" sz="2400" dirty="0"/>
          </a:p>
          <a:p>
            <a:pPr lvl="0" fontAlgn="base"/>
            <a:endParaRPr lang="tr-TR" sz="2400" dirty="0"/>
          </a:p>
          <a:p>
            <a:pPr lvl="0" fontAlgn="base"/>
            <a:endParaRPr lang="tr-TR" sz="2400" dirty="0"/>
          </a:p>
          <a:p>
            <a:pPr lvl="0" fontAlgn="base"/>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p:txBody>
      </p:sp>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KILAVUZ  </a:t>
            </a:r>
          </a:p>
        </p:txBody>
      </p:sp>
      <p:sp>
        <p:nvSpPr>
          <p:cNvPr id="3" name="Alt Başlık 2"/>
          <p:cNvSpPr>
            <a:spLocks noGrp="1"/>
          </p:cNvSpPr>
          <p:nvPr>
            <p:ph type="subTitle" idx="1"/>
          </p:nvPr>
        </p:nvSpPr>
        <p:spPr>
          <a:xfrm>
            <a:off x="11442700" y="738935"/>
            <a:ext cx="749300" cy="5354169"/>
          </a:xfrm>
        </p:spPr>
        <p:txBody>
          <a:bodyPr vert="vert270" anchor="ctr" anchorCtr="0">
            <a:normAutofit/>
          </a:bodyPr>
          <a:lstStyle/>
          <a:p>
            <a:pPr algn="ctr"/>
            <a:r>
              <a:rPr lang="tr-TR" sz="2000" dirty="0">
                <a:solidFill>
                  <a:srgbClr val="002060"/>
                </a:solidFill>
                <a:hlinkClick r:id="rId2">
                  <a:extLst>
                    <a:ext uri="{A12FA001-AC4F-418D-AE19-62706E023703}">
                      <ahyp:hlinkClr xmlns:ahyp="http://schemas.microsoft.com/office/drawing/2018/hyperlinkcolor" val="tx"/>
                    </a:ext>
                  </a:extLst>
                </a:hlinkClick>
              </a:rPr>
              <a:t>e-Learning Platform (esldramaactivities.eu)</a:t>
            </a:r>
            <a:endParaRPr lang="tr-TR" sz="2000" dirty="0">
              <a:solidFill>
                <a:srgbClr val="002060"/>
              </a:solidFill>
            </a:endParaRPr>
          </a:p>
        </p:txBody>
      </p:sp>
      <p:sp>
        <p:nvSpPr>
          <p:cNvPr id="8" name="Metin kutusu 7"/>
          <p:cNvSpPr txBox="1"/>
          <p:nvPr/>
        </p:nvSpPr>
        <p:spPr>
          <a:xfrm>
            <a:off x="0" y="1505829"/>
            <a:ext cx="11442700" cy="4616648"/>
          </a:xfrm>
          <a:prstGeom prst="rect">
            <a:avLst/>
          </a:prstGeom>
          <a:solidFill>
            <a:schemeClr val="bg1"/>
          </a:solidFill>
        </p:spPr>
        <p:txBody>
          <a:bodyPr wrap="square" rtlCol="0">
            <a:spAutoFit/>
          </a:bodyPr>
          <a:lstStyle/>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grpSp>
        <p:nvGrpSpPr>
          <p:cNvPr id="9" name="Grup 8">
            <a:extLst>
              <a:ext uri="{FF2B5EF4-FFF2-40B4-BE49-F238E27FC236}">
                <a16:creationId xmlns:a16="http://schemas.microsoft.com/office/drawing/2014/main" id="{26BFD298-1AB2-A880-AD6B-1F94D2195044}"/>
              </a:ext>
            </a:extLst>
          </p:cNvPr>
          <p:cNvGrpSpPr/>
          <p:nvPr/>
        </p:nvGrpSpPr>
        <p:grpSpPr>
          <a:xfrm>
            <a:off x="91948" y="6080002"/>
            <a:ext cx="12100052" cy="787399"/>
            <a:chOff x="91948" y="6080002"/>
            <a:chExt cx="12100052" cy="787399"/>
          </a:xfrm>
        </p:grpSpPr>
        <p:pic>
          <p:nvPicPr>
            <p:cNvPr id="10" name="Resim 9">
              <a:extLst>
                <a:ext uri="{FF2B5EF4-FFF2-40B4-BE49-F238E27FC236}">
                  <a16:creationId xmlns:a16="http://schemas.microsoft.com/office/drawing/2014/main" id="{FD6A3A5A-E365-A8AF-857E-16CB28DA0A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11" name="Resim 10">
              <a:extLst>
                <a:ext uri="{FF2B5EF4-FFF2-40B4-BE49-F238E27FC236}">
                  <a16:creationId xmlns:a16="http://schemas.microsoft.com/office/drawing/2014/main" id="{986825DF-257A-C2BE-BDAA-3152D58F4C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2" name="Resim 11">
              <a:extLst>
                <a:ext uri="{FF2B5EF4-FFF2-40B4-BE49-F238E27FC236}">
                  <a16:creationId xmlns:a16="http://schemas.microsoft.com/office/drawing/2014/main" id="{091120BB-0128-795B-8800-4AC202C85B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3" name="Resim 12" descr="yazı tipi, meneviş mavisi, Majorelle Blue, simge, sembol içeren bir resim&#10;&#10;Açıklama otomatik olarak oluşturuldu">
              <a:extLst>
                <a:ext uri="{FF2B5EF4-FFF2-40B4-BE49-F238E27FC236}">
                  <a16:creationId xmlns:a16="http://schemas.microsoft.com/office/drawing/2014/main" id="{9901C775-E159-7009-E948-16588FD0C7F9}"/>
                </a:ext>
              </a:extLst>
            </p:cNvPr>
            <p:cNvPicPr>
              <a:picLocks noChangeAspect="1"/>
            </p:cNvPicPr>
            <p:nvPr/>
          </p:nvPicPr>
          <p:blipFill>
            <a:blip r:embed="rId6"/>
            <a:stretch>
              <a:fillRect/>
            </a:stretch>
          </p:blipFill>
          <p:spPr>
            <a:xfrm>
              <a:off x="9959297" y="6098171"/>
              <a:ext cx="2232703" cy="744234"/>
            </a:xfrm>
            <a:prstGeom prst="rect">
              <a:avLst/>
            </a:prstGeom>
          </p:spPr>
        </p:pic>
      </p:grpSp>
      <p:sp>
        <p:nvSpPr>
          <p:cNvPr id="6" name="Subtitle 11">
            <a:extLst>
              <a:ext uri="{FF2B5EF4-FFF2-40B4-BE49-F238E27FC236}">
                <a16:creationId xmlns:a16="http://schemas.microsoft.com/office/drawing/2014/main" id="{F6B82BA1-52AA-1D09-E779-CE3D6237516F}"/>
              </a:ext>
            </a:extLst>
          </p:cNvPr>
          <p:cNvSpPr txBox="1">
            <a:spLocks/>
          </p:cNvSpPr>
          <p:nvPr/>
        </p:nvSpPr>
        <p:spPr>
          <a:xfrm>
            <a:off x="1488141" y="2112948"/>
            <a:ext cx="8723099" cy="2606142"/>
          </a:xfrm>
          <a:prstGeom prst="rect">
            <a:avLst/>
          </a:prstGeom>
          <a:solidFill>
            <a:schemeClr val="bg1">
              <a:lumMod val="95000"/>
            </a:schemeClr>
          </a:solidFill>
        </p:spPr>
        <p:txBody>
          <a:bodyPr vert="horz" lIns="91440" tIns="45720" rIns="91440" bIns="45720" rtlCol="0" anchor="t">
            <a:no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r>
              <a:rPr lang="tr-TR" sz="2000" b="1" dirty="0">
                <a:solidFill>
                  <a:srgbClr val="0070C0"/>
                </a:solidFill>
                <a:latin typeface="Poppins" panose="00000500000000000000" pitchFamily="2" charset="-94"/>
                <a:cs typeface="Poppins" panose="00000500000000000000" pitchFamily="2" charset="-94"/>
              </a:rPr>
              <a:t>HER MODÜL HAKKINDA GENEL BİLGİLER </a:t>
            </a:r>
          </a:p>
          <a:p>
            <a:pPr algn="ctr"/>
            <a:endParaRPr lang="tr-TR" sz="2000" b="1" dirty="0">
              <a:solidFill>
                <a:srgbClr val="0070C0"/>
              </a:solidFill>
              <a:latin typeface="Poppins" panose="00000500000000000000" pitchFamily="2" charset="-94"/>
              <a:cs typeface="Poppins" panose="00000500000000000000" pitchFamily="2" charset="-94"/>
            </a:endParaRPr>
          </a:p>
          <a:p>
            <a:pPr algn="ctr"/>
            <a:r>
              <a:rPr lang="tr-TR" sz="2000" b="1" dirty="0">
                <a:solidFill>
                  <a:srgbClr val="0070C0"/>
                </a:solidFill>
                <a:latin typeface="Poppins" panose="00000500000000000000" pitchFamily="2" charset="-94"/>
                <a:cs typeface="Poppins" panose="00000500000000000000" pitchFamily="2" charset="-94"/>
              </a:rPr>
              <a:t>MODÜL 2: Eğitim modülü: nasıl yapılır</a:t>
            </a:r>
          </a:p>
          <a:p>
            <a:pPr algn="ctr"/>
            <a:r>
              <a:rPr lang="tr-TR" sz="2000" dirty="0">
                <a:solidFill>
                  <a:srgbClr val="0070C0"/>
                </a:solidFill>
                <a:latin typeface="Poppins" panose="00000500000000000000" pitchFamily="2" charset="-94"/>
                <a:cs typeface="Poppins" panose="00000500000000000000" pitchFamily="2" charset="-94"/>
              </a:rPr>
              <a:t>Bu kurs, ilk ve orta dereceli okullardaki İngilizce öğretmenlerine drama temelli konuşma etkinliklerinin nasıl tasarlanacağı, uygulanacağı, değerlendirileceği ve kullanılacağı konusunda eğitim vermeyi amaçlamaktadır.</a:t>
            </a:r>
            <a:endParaRPr lang="en-US" sz="2000" dirty="0">
              <a:solidFill>
                <a:srgbClr val="0070C0"/>
              </a:solidFill>
              <a:latin typeface="Poppins" panose="00000500000000000000" pitchFamily="2" charset="-94"/>
              <a:cs typeface="Poppins" panose="00000500000000000000" pitchFamily="2" charset="-94"/>
            </a:endParaRPr>
          </a:p>
        </p:txBody>
      </p:sp>
      <p:pic>
        <p:nvPicPr>
          <p:cNvPr id="5" name="Resim 4">
            <a:extLst>
              <a:ext uri="{FF2B5EF4-FFF2-40B4-BE49-F238E27FC236}">
                <a16:creationId xmlns:a16="http://schemas.microsoft.com/office/drawing/2014/main" id="{453C68AA-4CF3-F443-EC91-5030959A70DC}"/>
              </a:ext>
            </a:extLst>
          </p:cNvPr>
          <p:cNvPicPr>
            <a:picLocks noChangeAspect="1"/>
          </p:cNvPicPr>
          <p:nvPr/>
        </p:nvPicPr>
        <p:blipFill>
          <a:blip r:embed="rId7"/>
          <a:stretch>
            <a:fillRect/>
          </a:stretch>
        </p:blipFill>
        <p:spPr>
          <a:xfrm>
            <a:off x="193488" y="36653"/>
            <a:ext cx="1294653" cy="1675433"/>
          </a:xfrm>
          <a:prstGeom prst="rect">
            <a:avLst/>
          </a:prstGeom>
        </p:spPr>
      </p:pic>
    </p:spTree>
    <p:extLst>
      <p:ext uri="{BB962C8B-B14F-4D97-AF65-F5344CB8AC3E}">
        <p14:creationId xmlns:p14="http://schemas.microsoft.com/office/powerpoint/2010/main" val="427119899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curtains"/>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Metin kutusu 14">
            <a:extLst>
              <a:ext uri="{FF2B5EF4-FFF2-40B4-BE49-F238E27FC236}">
                <a16:creationId xmlns:a16="http://schemas.microsoft.com/office/drawing/2014/main" id="{0FF162F0-F626-900E-2947-E2494EFD534D}"/>
              </a:ext>
            </a:extLst>
          </p:cNvPr>
          <p:cNvSpPr txBox="1"/>
          <p:nvPr/>
        </p:nvSpPr>
        <p:spPr>
          <a:xfrm>
            <a:off x="0" y="745846"/>
            <a:ext cx="11442700" cy="5632311"/>
          </a:xfrm>
          <a:prstGeom prst="rect">
            <a:avLst/>
          </a:prstGeom>
          <a:solidFill>
            <a:schemeClr val="bg1"/>
          </a:solidFill>
        </p:spPr>
        <p:txBody>
          <a:bodyPr wrap="square" rtlCol="0">
            <a:spAutoFit/>
          </a:bodyPr>
          <a:lstStyle/>
          <a:p>
            <a:pPr lvl="0" fontAlgn="base"/>
            <a:endParaRPr lang="tr-TR" sz="2400" dirty="0"/>
          </a:p>
          <a:p>
            <a:pPr lvl="0" fontAlgn="base"/>
            <a:endParaRPr lang="tr-TR" sz="2400" dirty="0"/>
          </a:p>
          <a:p>
            <a:pPr lvl="0" fontAlgn="base"/>
            <a:endParaRPr lang="tr-TR" sz="2400" dirty="0"/>
          </a:p>
          <a:p>
            <a:pPr lvl="0" fontAlgn="base"/>
            <a:endParaRPr lang="tr-TR" sz="2400" dirty="0"/>
          </a:p>
          <a:p>
            <a:pPr lvl="0" fontAlgn="base"/>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p:txBody>
      </p:sp>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KILAVUZ  </a:t>
            </a:r>
          </a:p>
        </p:txBody>
      </p:sp>
      <p:sp>
        <p:nvSpPr>
          <p:cNvPr id="3" name="Alt Başlık 2"/>
          <p:cNvSpPr>
            <a:spLocks noGrp="1"/>
          </p:cNvSpPr>
          <p:nvPr>
            <p:ph type="subTitle" idx="1"/>
          </p:nvPr>
        </p:nvSpPr>
        <p:spPr>
          <a:xfrm>
            <a:off x="11442700" y="738935"/>
            <a:ext cx="749300" cy="5354169"/>
          </a:xfrm>
        </p:spPr>
        <p:txBody>
          <a:bodyPr vert="vert270" anchor="ctr" anchorCtr="0">
            <a:normAutofit/>
          </a:bodyPr>
          <a:lstStyle/>
          <a:p>
            <a:pPr algn="ctr"/>
            <a:r>
              <a:rPr lang="tr-TR" sz="2000" dirty="0">
                <a:solidFill>
                  <a:srgbClr val="002060"/>
                </a:solidFill>
                <a:hlinkClick r:id="rId2">
                  <a:extLst>
                    <a:ext uri="{A12FA001-AC4F-418D-AE19-62706E023703}">
                      <ahyp:hlinkClr xmlns:ahyp="http://schemas.microsoft.com/office/drawing/2018/hyperlinkcolor" val="tx"/>
                    </a:ext>
                  </a:extLst>
                </a:hlinkClick>
              </a:rPr>
              <a:t>e-Learning Platform (esldramaactivities.eu)</a:t>
            </a:r>
            <a:endParaRPr lang="tr-TR" sz="2000" dirty="0">
              <a:solidFill>
                <a:srgbClr val="002060"/>
              </a:solidFill>
            </a:endParaRPr>
          </a:p>
        </p:txBody>
      </p:sp>
      <p:sp>
        <p:nvSpPr>
          <p:cNvPr id="8" name="Metin kutusu 7"/>
          <p:cNvSpPr txBox="1"/>
          <p:nvPr/>
        </p:nvSpPr>
        <p:spPr>
          <a:xfrm>
            <a:off x="0" y="1505829"/>
            <a:ext cx="11442700" cy="4616648"/>
          </a:xfrm>
          <a:prstGeom prst="rect">
            <a:avLst/>
          </a:prstGeom>
          <a:solidFill>
            <a:schemeClr val="bg1"/>
          </a:solidFill>
        </p:spPr>
        <p:txBody>
          <a:bodyPr wrap="square" rtlCol="0">
            <a:spAutoFit/>
          </a:bodyPr>
          <a:lstStyle/>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grpSp>
        <p:nvGrpSpPr>
          <p:cNvPr id="9" name="Grup 8">
            <a:extLst>
              <a:ext uri="{FF2B5EF4-FFF2-40B4-BE49-F238E27FC236}">
                <a16:creationId xmlns:a16="http://schemas.microsoft.com/office/drawing/2014/main" id="{26BFD298-1AB2-A880-AD6B-1F94D2195044}"/>
              </a:ext>
            </a:extLst>
          </p:cNvPr>
          <p:cNvGrpSpPr/>
          <p:nvPr/>
        </p:nvGrpSpPr>
        <p:grpSpPr>
          <a:xfrm>
            <a:off x="91948" y="6080002"/>
            <a:ext cx="12100052" cy="787399"/>
            <a:chOff x="91948" y="6080002"/>
            <a:chExt cx="12100052" cy="787399"/>
          </a:xfrm>
        </p:grpSpPr>
        <p:pic>
          <p:nvPicPr>
            <p:cNvPr id="10" name="Resim 9">
              <a:extLst>
                <a:ext uri="{FF2B5EF4-FFF2-40B4-BE49-F238E27FC236}">
                  <a16:creationId xmlns:a16="http://schemas.microsoft.com/office/drawing/2014/main" id="{FD6A3A5A-E365-A8AF-857E-16CB28DA0A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11" name="Resim 10">
              <a:extLst>
                <a:ext uri="{FF2B5EF4-FFF2-40B4-BE49-F238E27FC236}">
                  <a16:creationId xmlns:a16="http://schemas.microsoft.com/office/drawing/2014/main" id="{986825DF-257A-C2BE-BDAA-3152D58F4C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2" name="Resim 11">
              <a:extLst>
                <a:ext uri="{FF2B5EF4-FFF2-40B4-BE49-F238E27FC236}">
                  <a16:creationId xmlns:a16="http://schemas.microsoft.com/office/drawing/2014/main" id="{091120BB-0128-795B-8800-4AC202C85B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3" name="Resim 12" descr="yazı tipi, meneviş mavisi, Majorelle Blue, simge, sembol içeren bir resim&#10;&#10;Açıklama otomatik olarak oluşturuldu">
              <a:extLst>
                <a:ext uri="{FF2B5EF4-FFF2-40B4-BE49-F238E27FC236}">
                  <a16:creationId xmlns:a16="http://schemas.microsoft.com/office/drawing/2014/main" id="{9901C775-E159-7009-E948-16588FD0C7F9}"/>
                </a:ext>
              </a:extLst>
            </p:cNvPr>
            <p:cNvPicPr>
              <a:picLocks noChangeAspect="1"/>
            </p:cNvPicPr>
            <p:nvPr/>
          </p:nvPicPr>
          <p:blipFill>
            <a:blip r:embed="rId6"/>
            <a:stretch>
              <a:fillRect/>
            </a:stretch>
          </p:blipFill>
          <p:spPr>
            <a:xfrm>
              <a:off x="9959297" y="6098171"/>
              <a:ext cx="2232703" cy="744234"/>
            </a:xfrm>
            <a:prstGeom prst="rect">
              <a:avLst/>
            </a:prstGeom>
          </p:spPr>
        </p:pic>
      </p:grpSp>
      <p:sp>
        <p:nvSpPr>
          <p:cNvPr id="6" name="Subtitle 11">
            <a:extLst>
              <a:ext uri="{FF2B5EF4-FFF2-40B4-BE49-F238E27FC236}">
                <a16:creationId xmlns:a16="http://schemas.microsoft.com/office/drawing/2014/main" id="{F6B82BA1-52AA-1D09-E779-CE3D6237516F}"/>
              </a:ext>
            </a:extLst>
          </p:cNvPr>
          <p:cNvSpPr txBox="1">
            <a:spLocks/>
          </p:cNvSpPr>
          <p:nvPr/>
        </p:nvSpPr>
        <p:spPr>
          <a:xfrm>
            <a:off x="1488141" y="2112948"/>
            <a:ext cx="8723099" cy="3547814"/>
          </a:xfrm>
          <a:prstGeom prst="rect">
            <a:avLst/>
          </a:prstGeom>
          <a:solidFill>
            <a:schemeClr val="bg1">
              <a:lumMod val="95000"/>
            </a:schemeClr>
          </a:solidFill>
        </p:spPr>
        <p:txBody>
          <a:bodyPr vert="horz" lIns="91440" tIns="45720" rIns="91440" bIns="45720" rtlCol="0" anchor="t">
            <a:no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r>
              <a:rPr lang="en-US" sz="2000" b="1" dirty="0" err="1">
                <a:solidFill>
                  <a:srgbClr val="0070C0"/>
                </a:solidFill>
                <a:latin typeface="Poppins" panose="00000500000000000000" pitchFamily="2" charset="-94"/>
                <a:cs typeface="Poppins" panose="00000500000000000000" pitchFamily="2" charset="-94"/>
              </a:rPr>
              <a:t>Kurs</a:t>
            </a:r>
            <a:r>
              <a:rPr lang="en-US" sz="2000" b="1" dirty="0">
                <a:solidFill>
                  <a:srgbClr val="0070C0"/>
                </a:solidFill>
                <a:latin typeface="Poppins" panose="00000500000000000000" pitchFamily="2" charset="-94"/>
                <a:cs typeface="Poppins" panose="00000500000000000000" pitchFamily="2" charset="-94"/>
              </a:rPr>
              <a:t> </a:t>
            </a:r>
            <a:r>
              <a:rPr lang="en-US" sz="2000" b="1" dirty="0" err="1">
                <a:solidFill>
                  <a:srgbClr val="0070C0"/>
                </a:solidFill>
                <a:latin typeface="Poppins" panose="00000500000000000000" pitchFamily="2" charset="-94"/>
                <a:cs typeface="Poppins" panose="00000500000000000000" pitchFamily="2" charset="-94"/>
              </a:rPr>
              <a:t>sonunda</a:t>
            </a:r>
            <a:r>
              <a:rPr lang="en-US" sz="2000" b="1" dirty="0">
                <a:solidFill>
                  <a:srgbClr val="0070C0"/>
                </a:solidFill>
                <a:latin typeface="Poppins" panose="00000500000000000000" pitchFamily="2" charset="-94"/>
                <a:cs typeface="Poppins" panose="00000500000000000000" pitchFamily="2" charset="-94"/>
              </a:rPr>
              <a:t> </a:t>
            </a:r>
            <a:r>
              <a:rPr lang="en-US" sz="2000" b="1" dirty="0" err="1">
                <a:solidFill>
                  <a:srgbClr val="0070C0"/>
                </a:solidFill>
                <a:latin typeface="Poppins" panose="00000500000000000000" pitchFamily="2" charset="-94"/>
                <a:cs typeface="Poppins" panose="00000500000000000000" pitchFamily="2" charset="-94"/>
              </a:rPr>
              <a:t>elde</a:t>
            </a:r>
            <a:r>
              <a:rPr lang="en-US" sz="2000" b="1" dirty="0">
                <a:solidFill>
                  <a:srgbClr val="0070C0"/>
                </a:solidFill>
                <a:latin typeface="Poppins" panose="00000500000000000000" pitchFamily="2" charset="-94"/>
                <a:cs typeface="Poppins" panose="00000500000000000000" pitchFamily="2" charset="-94"/>
              </a:rPr>
              <a:t> </a:t>
            </a:r>
            <a:r>
              <a:rPr lang="en-US" sz="2000" b="1" dirty="0" err="1">
                <a:solidFill>
                  <a:srgbClr val="0070C0"/>
                </a:solidFill>
                <a:latin typeface="Poppins" panose="00000500000000000000" pitchFamily="2" charset="-94"/>
                <a:cs typeface="Poppins" panose="00000500000000000000" pitchFamily="2" charset="-94"/>
              </a:rPr>
              <a:t>edilen</a:t>
            </a:r>
            <a:r>
              <a:rPr lang="en-US" sz="2000" b="1" dirty="0">
                <a:solidFill>
                  <a:srgbClr val="0070C0"/>
                </a:solidFill>
                <a:latin typeface="Poppins" panose="00000500000000000000" pitchFamily="2" charset="-94"/>
                <a:cs typeface="Poppins" panose="00000500000000000000" pitchFamily="2" charset="-94"/>
              </a:rPr>
              <a:t> </a:t>
            </a:r>
            <a:r>
              <a:rPr lang="en-US" sz="2000" b="1" dirty="0" err="1">
                <a:solidFill>
                  <a:srgbClr val="0070C0"/>
                </a:solidFill>
                <a:latin typeface="Poppins" panose="00000500000000000000" pitchFamily="2" charset="-94"/>
                <a:cs typeface="Poppins" panose="00000500000000000000" pitchFamily="2" charset="-94"/>
              </a:rPr>
              <a:t>kazanımlar</a:t>
            </a:r>
            <a:r>
              <a:rPr lang="en-US" sz="2000" b="1" dirty="0">
                <a:solidFill>
                  <a:srgbClr val="0070C0"/>
                </a:solidFill>
                <a:latin typeface="Poppins" panose="00000500000000000000" pitchFamily="2" charset="-94"/>
                <a:cs typeface="Poppins" panose="00000500000000000000" pitchFamily="2" charset="-94"/>
              </a:rPr>
              <a:t>:</a:t>
            </a:r>
            <a:endParaRPr lang="tr-TR" sz="2000" b="1" dirty="0">
              <a:solidFill>
                <a:srgbClr val="0070C0"/>
              </a:solidFill>
              <a:latin typeface="Poppins" panose="00000500000000000000" pitchFamily="2" charset="-94"/>
              <a:cs typeface="Poppins" panose="00000500000000000000" pitchFamily="2" charset="-94"/>
            </a:endParaRPr>
          </a:p>
          <a:p>
            <a:pPr marL="285750" indent="-285750" algn="just" rtl="0">
              <a:buFont typeface="Arial" panose="020B0604020202020204" pitchFamily="34" charset="0"/>
              <a:buChar char="•"/>
            </a:pPr>
            <a:r>
              <a:rPr lang="en-US" sz="1600" b="0" i="0" dirty="0">
                <a:solidFill>
                  <a:schemeClr val="bg1">
                    <a:lumMod val="65000"/>
                  </a:schemeClr>
                </a:solidFill>
                <a:effectLst/>
                <a:latin typeface="Poppins" panose="00000500000000000000" pitchFamily="2" charset="-94"/>
              </a:rPr>
              <a:t>Drama </a:t>
            </a:r>
            <a:r>
              <a:rPr lang="en-US" sz="1600" b="0" i="0" dirty="0" err="1">
                <a:solidFill>
                  <a:schemeClr val="bg1">
                    <a:lumMod val="65000"/>
                  </a:schemeClr>
                </a:solidFill>
                <a:effectLst/>
                <a:latin typeface="Poppins" panose="00000500000000000000" pitchFamily="2" charset="-94"/>
              </a:rPr>
              <a:t>temelli</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konuşma</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etkinlikleri</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oluşturabilen</a:t>
            </a:r>
            <a:r>
              <a:rPr lang="en-US" sz="1600" b="0" i="0" dirty="0">
                <a:solidFill>
                  <a:schemeClr val="bg1">
                    <a:lumMod val="65000"/>
                  </a:schemeClr>
                </a:solidFill>
                <a:effectLst/>
                <a:latin typeface="Poppins" panose="00000500000000000000" pitchFamily="2" charset="-94"/>
              </a:rPr>
              <a:t> İngilizce </a:t>
            </a:r>
            <a:r>
              <a:rPr lang="en-US" sz="1600" b="0" i="0" dirty="0" err="1">
                <a:solidFill>
                  <a:schemeClr val="bg1">
                    <a:lumMod val="65000"/>
                  </a:schemeClr>
                </a:solidFill>
                <a:effectLst/>
                <a:latin typeface="Poppins" panose="00000500000000000000" pitchFamily="2" charset="-94"/>
              </a:rPr>
              <a:t>öğretmenleri</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bunları</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sınıflarında</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kullanabilecek</a:t>
            </a:r>
            <a:r>
              <a:rPr lang="en-US" sz="1600" b="0" i="0" dirty="0">
                <a:solidFill>
                  <a:schemeClr val="bg1">
                    <a:lumMod val="65000"/>
                  </a:schemeClr>
                </a:solidFill>
                <a:effectLst/>
                <a:latin typeface="Poppins" panose="00000500000000000000" pitchFamily="2" charset="-94"/>
              </a:rPr>
              <a:t> ve </a:t>
            </a:r>
            <a:r>
              <a:rPr lang="en-US" sz="1600" b="0" i="0" dirty="0" err="1">
                <a:solidFill>
                  <a:schemeClr val="bg1">
                    <a:lumMod val="65000"/>
                  </a:schemeClr>
                </a:solidFill>
                <a:effectLst/>
                <a:latin typeface="Poppins" panose="00000500000000000000" pitchFamily="2" charset="-94"/>
              </a:rPr>
              <a:t>öğrencilerinin</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konuşma</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becerilerinin</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gelişimine</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daha</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etkili</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bir</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şekilde</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katkıda</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bulunabileceklerdir</a:t>
            </a:r>
            <a:r>
              <a:rPr lang="en-US" sz="1600" b="0" i="0" dirty="0">
                <a:solidFill>
                  <a:schemeClr val="bg1">
                    <a:lumMod val="65000"/>
                  </a:schemeClr>
                </a:solidFill>
                <a:effectLst/>
                <a:latin typeface="Poppins" panose="00000500000000000000" pitchFamily="2" charset="-94"/>
              </a:rPr>
              <a:t>. </a:t>
            </a:r>
          </a:p>
          <a:p>
            <a:pPr marL="285750" indent="-285750" algn="just" rtl="0">
              <a:buFont typeface="Arial" panose="020B0604020202020204" pitchFamily="34" charset="0"/>
              <a:buChar char="•"/>
            </a:pPr>
            <a:r>
              <a:rPr lang="en-US" sz="1600" b="0" i="0" dirty="0">
                <a:solidFill>
                  <a:schemeClr val="bg1">
                    <a:lumMod val="65000"/>
                  </a:schemeClr>
                </a:solidFill>
                <a:effectLst/>
                <a:latin typeface="Poppins" panose="00000500000000000000" pitchFamily="2" charset="-94"/>
              </a:rPr>
              <a:t>Öğretmenler, drama </a:t>
            </a:r>
            <a:r>
              <a:rPr lang="en-US" sz="1600" b="0" i="0" dirty="0" err="1">
                <a:solidFill>
                  <a:schemeClr val="bg1">
                    <a:lumMod val="65000"/>
                  </a:schemeClr>
                </a:solidFill>
                <a:effectLst/>
                <a:latin typeface="Poppins" panose="00000500000000000000" pitchFamily="2" charset="-94"/>
              </a:rPr>
              <a:t>temelli</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konuşma</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etkinliklerini</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içeren</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yenilikçi</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bir</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müfredatın</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nasıl</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oluşturulacağı</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konusunda</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bilgi</a:t>
            </a:r>
            <a:r>
              <a:rPr lang="en-US" sz="1600" b="0" i="0" dirty="0">
                <a:solidFill>
                  <a:schemeClr val="bg1">
                    <a:lumMod val="65000"/>
                  </a:schemeClr>
                </a:solidFill>
                <a:effectLst/>
                <a:latin typeface="Poppins" panose="00000500000000000000" pitchFamily="2" charset="-94"/>
              </a:rPr>
              <a:t> ve </a:t>
            </a:r>
            <a:r>
              <a:rPr lang="en-US" sz="1600" b="0" i="0" dirty="0" err="1">
                <a:solidFill>
                  <a:schemeClr val="bg1">
                    <a:lumMod val="65000"/>
                  </a:schemeClr>
                </a:solidFill>
                <a:effectLst/>
                <a:latin typeface="Poppins" panose="00000500000000000000" pitchFamily="2" charset="-94"/>
              </a:rPr>
              <a:t>beceri</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kazanacak</a:t>
            </a:r>
            <a:r>
              <a:rPr lang="en-US" sz="1600" b="0" i="0" dirty="0">
                <a:solidFill>
                  <a:schemeClr val="bg1">
                    <a:lumMod val="65000"/>
                  </a:schemeClr>
                </a:solidFill>
                <a:effectLst/>
                <a:latin typeface="Poppins" panose="00000500000000000000" pitchFamily="2" charset="-94"/>
              </a:rPr>
              <a:t> ve </a:t>
            </a:r>
            <a:r>
              <a:rPr lang="en-US" sz="1600" b="0" i="0" dirty="0" err="1">
                <a:solidFill>
                  <a:schemeClr val="bg1">
                    <a:lumMod val="65000"/>
                  </a:schemeClr>
                </a:solidFill>
                <a:effectLst/>
                <a:latin typeface="Poppins" panose="00000500000000000000" pitchFamily="2" charset="-94"/>
              </a:rPr>
              <a:t>öğrencilerinin</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konuşma</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becerilerini</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geliştirme</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konusunda</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mesleki</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becerilerini</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zenginleştireceklerdir</a:t>
            </a:r>
            <a:r>
              <a:rPr lang="en-US" sz="1600" b="0" i="0" dirty="0">
                <a:solidFill>
                  <a:schemeClr val="bg1">
                    <a:lumMod val="65000"/>
                  </a:schemeClr>
                </a:solidFill>
                <a:effectLst/>
                <a:latin typeface="Poppins" panose="00000500000000000000" pitchFamily="2" charset="-94"/>
              </a:rPr>
              <a:t>.</a:t>
            </a:r>
          </a:p>
          <a:p>
            <a:pPr marL="285750" indent="-285750" algn="just" rtl="0">
              <a:buFont typeface="Arial" panose="020B0604020202020204" pitchFamily="34" charset="0"/>
              <a:buChar char="•"/>
            </a:pPr>
            <a:r>
              <a:rPr lang="en-US" sz="1600" b="0" i="0" dirty="0">
                <a:solidFill>
                  <a:schemeClr val="bg1">
                    <a:lumMod val="65000"/>
                  </a:schemeClr>
                </a:solidFill>
                <a:effectLst/>
                <a:latin typeface="Poppins" panose="00000500000000000000" pitchFamily="2" charset="-94"/>
              </a:rPr>
              <a:t>Öğretmenler drama </a:t>
            </a:r>
            <a:r>
              <a:rPr lang="en-US" sz="1600" b="0" i="0" dirty="0" err="1">
                <a:solidFill>
                  <a:schemeClr val="bg1">
                    <a:lumMod val="65000"/>
                  </a:schemeClr>
                </a:solidFill>
                <a:effectLst/>
                <a:latin typeface="Poppins" panose="00000500000000000000" pitchFamily="2" charset="-94"/>
              </a:rPr>
              <a:t>temelli</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etkinliklerin</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faydalarının</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tamamen</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farkında</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olacaklardır</a:t>
            </a:r>
            <a:r>
              <a:rPr lang="tr-TR" sz="1600" b="0" i="0" dirty="0">
                <a:solidFill>
                  <a:schemeClr val="bg1">
                    <a:lumMod val="65000"/>
                  </a:schemeClr>
                </a:solidFill>
                <a:effectLst/>
                <a:latin typeface="Poppins" panose="00000500000000000000" pitchFamily="2" charset="-94"/>
              </a:rPr>
              <a:t>.</a:t>
            </a:r>
            <a:endParaRPr lang="en-US" sz="1600" b="0" i="0" dirty="0">
              <a:solidFill>
                <a:schemeClr val="bg1">
                  <a:lumMod val="65000"/>
                </a:schemeClr>
              </a:solidFill>
              <a:effectLst/>
              <a:latin typeface="Poppins" panose="00000500000000000000" pitchFamily="2" charset="-94"/>
            </a:endParaRPr>
          </a:p>
          <a:p>
            <a:pPr marL="285750" indent="-285750" algn="just" rtl="0">
              <a:buFont typeface="Arial" panose="020B0604020202020204" pitchFamily="34" charset="0"/>
              <a:buChar char="•"/>
            </a:pPr>
            <a:r>
              <a:rPr lang="en-US" sz="1600" b="0" i="0" dirty="0">
                <a:solidFill>
                  <a:schemeClr val="bg1">
                    <a:lumMod val="65000"/>
                  </a:schemeClr>
                </a:solidFill>
                <a:effectLst/>
                <a:latin typeface="Poppins" panose="00000500000000000000" pitchFamily="2" charset="-94"/>
              </a:rPr>
              <a:t>Öğretmenler, </a:t>
            </a:r>
            <a:r>
              <a:rPr lang="en-US" sz="1600" b="0" i="0" dirty="0" err="1">
                <a:solidFill>
                  <a:schemeClr val="bg1">
                    <a:lumMod val="65000"/>
                  </a:schemeClr>
                </a:solidFill>
                <a:effectLst/>
                <a:latin typeface="Poppins" panose="00000500000000000000" pitchFamily="2" charset="-94"/>
              </a:rPr>
              <a:t>öğrencilerinin</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hedef</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dile</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ilişkin</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bilgi</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tutum</a:t>
            </a:r>
            <a:r>
              <a:rPr lang="en-US" sz="1600" b="0" i="0" dirty="0">
                <a:solidFill>
                  <a:schemeClr val="bg1">
                    <a:lumMod val="65000"/>
                  </a:schemeClr>
                </a:solidFill>
                <a:effectLst/>
                <a:latin typeface="Poppins" panose="00000500000000000000" pitchFamily="2" charset="-94"/>
              </a:rPr>
              <a:t> ve </a:t>
            </a:r>
            <a:r>
              <a:rPr lang="en-US" sz="1600" b="0" i="0" dirty="0" err="1">
                <a:solidFill>
                  <a:schemeClr val="bg1">
                    <a:lumMod val="65000"/>
                  </a:schemeClr>
                </a:solidFill>
                <a:effectLst/>
                <a:latin typeface="Poppins" panose="00000500000000000000" pitchFamily="2" charset="-94"/>
              </a:rPr>
              <a:t>davranışlarını</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değerlendirebilecek</a:t>
            </a:r>
            <a:r>
              <a:rPr lang="en-US" sz="1600" b="0" i="0" dirty="0">
                <a:solidFill>
                  <a:schemeClr val="bg1">
                    <a:lumMod val="65000"/>
                  </a:schemeClr>
                </a:solidFill>
                <a:effectLst/>
                <a:latin typeface="Poppins" panose="00000500000000000000" pitchFamily="2" charset="-94"/>
              </a:rPr>
              <a:t> ve </a:t>
            </a:r>
            <a:r>
              <a:rPr lang="en-US" sz="1600" b="0" i="0" dirty="0" err="1">
                <a:solidFill>
                  <a:schemeClr val="bg1">
                    <a:lumMod val="65000"/>
                  </a:schemeClr>
                </a:solidFill>
                <a:effectLst/>
                <a:latin typeface="Poppins" panose="00000500000000000000" pitchFamily="2" charset="-94"/>
              </a:rPr>
              <a:t>bu</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konuda</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içgörü</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kazanabileceklerdir</a:t>
            </a:r>
            <a:r>
              <a:rPr lang="tr-TR" sz="1600" b="0" i="0" dirty="0">
                <a:solidFill>
                  <a:schemeClr val="bg1">
                    <a:lumMod val="65000"/>
                  </a:schemeClr>
                </a:solidFill>
                <a:effectLst/>
                <a:latin typeface="Poppins" panose="00000500000000000000" pitchFamily="2" charset="-94"/>
              </a:rPr>
              <a:t>.</a:t>
            </a:r>
            <a:endParaRPr lang="en-US" sz="2000" b="1" dirty="0">
              <a:solidFill>
                <a:schemeClr val="bg1">
                  <a:lumMod val="65000"/>
                </a:schemeClr>
              </a:solidFill>
              <a:latin typeface="Poppins" panose="00000500000000000000" pitchFamily="2" charset="-94"/>
              <a:cs typeface="Poppins" panose="00000500000000000000" pitchFamily="2" charset="-94"/>
            </a:endParaRPr>
          </a:p>
        </p:txBody>
      </p:sp>
      <p:pic>
        <p:nvPicPr>
          <p:cNvPr id="5" name="Resim 4">
            <a:extLst>
              <a:ext uri="{FF2B5EF4-FFF2-40B4-BE49-F238E27FC236}">
                <a16:creationId xmlns:a16="http://schemas.microsoft.com/office/drawing/2014/main" id="{453C68AA-4CF3-F443-EC91-5030959A70DC}"/>
              </a:ext>
            </a:extLst>
          </p:cNvPr>
          <p:cNvPicPr>
            <a:picLocks noChangeAspect="1"/>
          </p:cNvPicPr>
          <p:nvPr/>
        </p:nvPicPr>
        <p:blipFill>
          <a:blip r:embed="rId7"/>
          <a:stretch>
            <a:fillRect/>
          </a:stretch>
        </p:blipFill>
        <p:spPr>
          <a:xfrm>
            <a:off x="193488" y="36653"/>
            <a:ext cx="1294653" cy="1675433"/>
          </a:xfrm>
          <a:prstGeom prst="rect">
            <a:avLst/>
          </a:prstGeom>
        </p:spPr>
      </p:pic>
    </p:spTree>
    <p:extLst>
      <p:ext uri="{BB962C8B-B14F-4D97-AF65-F5344CB8AC3E}">
        <p14:creationId xmlns:p14="http://schemas.microsoft.com/office/powerpoint/2010/main" val="258382515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curtains"/>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Metin kutusu 14">
            <a:extLst>
              <a:ext uri="{FF2B5EF4-FFF2-40B4-BE49-F238E27FC236}">
                <a16:creationId xmlns:a16="http://schemas.microsoft.com/office/drawing/2014/main" id="{0FF162F0-F626-900E-2947-E2494EFD534D}"/>
              </a:ext>
            </a:extLst>
          </p:cNvPr>
          <p:cNvSpPr txBox="1"/>
          <p:nvPr/>
        </p:nvSpPr>
        <p:spPr>
          <a:xfrm>
            <a:off x="0" y="745846"/>
            <a:ext cx="11442700" cy="5632311"/>
          </a:xfrm>
          <a:prstGeom prst="rect">
            <a:avLst/>
          </a:prstGeom>
          <a:solidFill>
            <a:schemeClr val="bg1"/>
          </a:solidFill>
        </p:spPr>
        <p:txBody>
          <a:bodyPr wrap="square" rtlCol="0">
            <a:spAutoFit/>
          </a:bodyPr>
          <a:lstStyle/>
          <a:p>
            <a:pPr lvl="0" fontAlgn="base"/>
            <a:endParaRPr lang="tr-TR" sz="2400" dirty="0"/>
          </a:p>
          <a:p>
            <a:pPr lvl="0" fontAlgn="base"/>
            <a:endParaRPr lang="tr-TR" sz="2400" dirty="0"/>
          </a:p>
          <a:p>
            <a:pPr lvl="0" fontAlgn="base"/>
            <a:endParaRPr lang="tr-TR" sz="2400" dirty="0"/>
          </a:p>
          <a:p>
            <a:pPr lvl="0" fontAlgn="base"/>
            <a:endParaRPr lang="tr-TR" sz="2400" dirty="0"/>
          </a:p>
          <a:p>
            <a:pPr lvl="0" fontAlgn="base"/>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p:txBody>
      </p:sp>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KILAVUZ  </a:t>
            </a:r>
          </a:p>
        </p:txBody>
      </p:sp>
      <p:sp>
        <p:nvSpPr>
          <p:cNvPr id="3" name="Alt Başlık 2"/>
          <p:cNvSpPr>
            <a:spLocks noGrp="1"/>
          </p:cNvSpPr>
          <p:nvPr>
            <p:ph type="subTitle" idx="1"/>
          </p:nvPr>
        </p:nvSpPr>
        <p:spPr>
          <a:xfrm>
            <a:off x="11442700" y="738935"/>
            <a:ext cx="749300" cy="5354169"/>
          </a:xfrm>
        </p:spPr>
        <p:txBody>
          <a:bodyPr vert="vert270" anchor="ctr" anchorCtr="0">
            <a:normAutofit/>
          </a:bodyPr>
          <a:lstStyle/>
          <a:p>
            <a:pPr algn="ctr"/>
            <a:r>
              <a:rPr lang="tr-TR" sz="2000" dirty="0">
                <a:solidFill>
                  <a:srgbClr val="002060"/>
                </a:solidFill>
                <a:hlinkClick r:id="rId2">
                  <a:extLst>
                    <a:ext uri="{A12FA001-AC4F-418D-AE19-62706E023703}">
                      <ahyp:hlinkClr xmlns:ahyp="http://schemas.microsoft.com/office/drawing/2018/hyperlinkcolor" val="tx"/>
                    </a:ext>
                  </a:extLst>
                </a:hlinkClick>
              </a:rPr>
              <a:t>e-Learning Platform (esldramaactivities.eu)</a:t>
            </a:r>
            <a:endParaRPr lang="tr-TR" sz="2000" dirty="0">
              <a:solidFill>
                <a:srgbClr val="002060"/>
              </a:solidFill>
            </a:endParaRPr>
          </a:p>
        </p:txBody>
      </p:sp>
      <p:sp>
        <p:nvSpPr>
          <p:cNvPr id="8" name="Metin kutusu 7"/>
          <p:cNvSpPr txBox="1"/>
          <p:nvPr/>
        </p:nvSpPr>
        <p:spPr>
          <a:xfrm>
            <a:off x="0" y="1505829"/>
            <a:ext cx="11442700" cy="4616648"/>
          </a:xfrm>
          <a:prstGeom prst="rect">
            <a:avLst/>
          </a:prstGeom>
          <a:solidFill>
            <a:schemeClr val="bg1"/>
          </a:solidFill>
        </p:spPr>
        <p:txBody>
          <a:bodyPr wrap="square" rtlCol="0">
            <a:spAutoFit/>
          </a:bodyPr>
          <a:lstStyle/>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grpSp>
        <p:nvGrpSpPr>
          <p:cNvPr id="9" name="Grup 8">
            <a:extLst>
              <a:ext uri="{FF2B5EF4-FFF2-40B4-BE49-F238E27FC236}">
                <a16:creationId xmlns:a16="http://schemas.microsoft.com/office/drawing/2014/main" id="{26BFD298-1AB2-A880-AD6B-1F94D2195044}"/>
              </a:ext>
            </a:extLst>
          </p:cNvPr>
          <p:cNvGrpSpPr/>
          <p:nvPr/>
        </p:nvGrpSpPr>
        <p:grpSpPr>
          <a:xfrm>
            <a:off x="91948" y="6080002"/>
            <a:ext cx="12100052" cy="787399"/>
            <a:chOff x="91948" y="6080002"/>
            <a:chExt cx="12100052" cy="787399"/>
          </a:xfrm>
        </p:grpSpPr>
        <p:pic>
          <p:nvPicPr>
            <p:cNvPr id="10" name="Resim 9">
              <a:extLst>
                <a:ext uri="{FF2B5EF4-FFF2-40B4-BE49-F238E27FC236}">
                  <a16:creationId xmlns:a16="http://schemas.microsoft.com/office/drawing/2014/main" id="{FD6A3A5A-E365-A8AF-857E-16CB28DA0A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11" name="Resim 10">
              <a:extLst>
                <a:ext uri="{FF2B5EF4-FFF2-40B4-BE49-F238E27FC236}">
                  <a16:creationId xmlns:a16="http://schemas.microsoft.com/office/drawing/2014/main" id="{986825DF-257A-C2BE-BDAA-3152D58F4C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2" name="Resim 11">
              <a:extLst>
                <a:ext uri="{FF2B5EF4-FFF2-40B4-BE49-F238E27FC236}">
                  <a16:creationId xmlns:a16="http://schemas.microsoft.com/office/drawing/2014/main" id="{091120BB-0128-795B-8800-4AC202C85B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3" name="Resim 12" descr="yazı tipi, meneviş mavisi, Majorelle Blue, simge, sembol içeren bir resim&#10;&#10;Açıklama otomatik olarak oluşturuldu">
              <a:extLst>
                <a:ext uri="{FF2B5EF4-FFF2-40B4-BE49-F238E27FC236}">
                  <a16:creationId xmlns:a16="http://schemas.microsoft.com/office/drawing/2014/main" id="{9901C775-E159-7009-E948-16588FD0C7F9}"/>
                </a:ext>
              </a:extLst>
            </p:cNvPr>
            <p:cNvPicPr>
              <a:picLocks noChangeAspect="1"/>
            </p:cNvPicPr>
            <p:nvPr/>
          </p:nvPicPr>
          <p:blipFill>
            <a:blip r:embed="rId6"/>
            <a:stretch>
              <a:fillRect/>
            </a:stretch>
          </p:blipFill>
          <p:spPr>
            <a:xfrm>
              <a:off x="9959297" y="6098171"/>
              <a:ext cx="2232703" cy="744234"/>
            </a:xfrm>
            <a:prstGeom prst="rect">
              <a:avLst/>
            </a:prstGeom>
          </p:spPr>
        </p:pic>
      </p:grpSp>
      <p:sp>
        <p:nvSpPr>
          <p:cNvPr id="6" name="Subtitle 11">
            <a:extLst>
              <a:ext uri="{FF2B5EF4-FFF2-40B4-BE49-F238E27FC236}">
                <a16:creationId xmlns:a16="http://schemas.microsoft.com/office/drawing/2014/main" id="{F6B82BA1-52AA-1D09-E779-CE3D6237516F}"/>
              </a:ext>
            </a:extLst>
          </p:cNvPr>
          <p:cNvSpPr txBox="1">
            <a:spLocks/>
          </p:cNvSpPr>
          <p:nvPr/>
        </p:nvSpPr>
        <p:spPr>
          <a:xfrm>
            <a:off x="1488141" y="2112948"/>
            <a:ext cx="8723099" cy="3547814"/>
          </a:xfrm>
          <a:prstGeom prst="rect">
            <a:avLst/>
          </a:prstGeom>
          <a:solidFill>
            <a:schemeClr val="bg1">
              <a:lumMod val="95000"/>
            </a:schemeClr>
          </a:solidFill>
        </p:spPr>
        <p:txBody>
          <a:bodyPr vert="horz" lIns="91440" tIns="45720" rIns="91440" bIns="45720" rtlCol="0" anchor="t">
            <a:no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r>
              <a:rPr lang="en-US" sz="2000" b="1" dirty="0" err="1">
                <a:solidFill>
                  <a:srgbClr val="0070C0"/>
                </a:solidFill>
                <a:latin typeface="Poppins" panose="00000500000000000000" pitchFamily="2" charset="-94"/>
                <a:cs typeface="Poppins" panose="00000500000000000000" pitchFamily="2" charset="-94"/>
              </a:rPr>
              <a:t>Kurs</a:t>
            </a:r>
            <a:r>
              <a:rPr lang="en-US" sz="2000" b="1" dirty="0">
                <a:solidFill>
                  <a:srgbClr val="0070C0"/>
                </a:solidFill>
                <a:latin typeface="Poppins" panose="00000500000000000000" pitchFamily="2" charset="-94"/>
                <a:cs typeface="Poppins" panose="00000500000000000000" pitchFamily="2" charset="-94"/>
              </a:rPr>
              <a:t> </a:t>
            </a:r>
            <a:r>
              <a:rPr lang="en-US" sz="2000" b="1" dirty="0" err="1">
                <a:solidFill>
                  <a:srgbClr val="0070C0"/>
                </a:solidFill>
                <a:latin typeface="Poppins" panose="00000500000000000000" pitchFamily="2" charset="-94"/>
                <a:cs typeface="Poppins" panose="00000500000000000000" pitchFamily="2" charset="-94"/>
              </a:rPr>
              <a:t>sonunda</a:t>
            </a:r>
            <a:r>
              <a:rPr lang="en-US" sz="2000" b="1" dirty="0">
                <a:solidFill>
                  <a:srgbClr val="0070C0"/>
                </a:solidFill>
                <a:latin typeface="Poppins" panose="00000500000000000000" pitchFamily="2" charset="-94"/>
                <a:cs typeface="Poppins" panose="00000500000000000000" pitchFamily="2" charset="-94"/>
              </a:rPr>
              <a:t> </a:t>
            </a:r>
            <a:r>
              <a:rPr lang="en-US" sz="2000" b="1" dirty="0" err="1">
                <a:solidFill>
                  <a:srgbClr val="0070C0"/>
                </a:solidFill>
                <a:latin typeface="Poppins" panose="00000500000000000000" pitchFamily="2" charset="-94"/>
                <a:cs typeface="Poppins" panose="00000500000000000000" pitchFamily="2" charset="-94"/>
              </a:rPr>
              <a:t>elde</a:t>
            </a:r>
            <a:r>
              <a:rPr lang="en-US" sz="2000" b="1" dirty="0">
                <a:solidFill>
                  <a:srgbClr val="0070C0"/>
                </a:solidFill>
                <a:latin typeface="Poppins" panose="00000500000000000000" pitchFamily="2" charset="-94"/>
                <a:cs typeface="Poppins" panose="00000500000000000000" pitchFamily="2" charset="-94"/>
              </a:rPr>
              <a:t> </a:t>
            </a:r>
            <a:r>
              <a:rPr lang="en-US" sz="2000" b="1" dirty="0" err="1">
                <a:solidFill>
                  <a:srgbClr val="0070C0"/>
                </a:solidFill>
                <a:latin typeface="Poppins" panose="00000500000000000000" pitchFamily="2" charset="-94"/>
                <a:cs typeface="Poppins" panose="00000500000000000000" pitchFamily="2" charset="-94"/>
              </a:rPr>
              <a:t>edilen</a:t>
            </a:r>
            <a:r>
              <a:rPr lang="en-US" sz="2000" b="1" dirty="0">
                <a:solidFill>
                  <a:srgbClr val="0070C0"/>
                </a:solidFill>
                <a:latin typeface="Poppins" panose="00000500000000000000" pitchFamily="2" charset="-94"/>
                <a:cs typeface="Poppins" panose="00000500000000000000" pitchFamily="2" charset="-94"/>
              </a:rPr>
              <a:t> </a:t>
            </a:r>
            <a:r>
              <a:rPr lang="en-US" sz="2000" b="1" dirty="0" err="1">
                <a:solidFill>
                  <a:srgbClr val="0070C0"/>
                </a:solidFill>
                <a:latin typeface="Poppins" panose="00000500000000000000" pitchFamily="2" charset="-94"/>
                <a:cs typeface="Poppins" panose="00000500000000000000" pitchFamily="2" charset="-94"/>
              </a:rPr>
              <a:t>kazanımlar</a:t>
            </a:r>
            <a:r>
              <a:rPr lang="en-US" sz="2000" b="1" dirty="0">
                <a:solidFill>
                  <a:srgbClr val="0070C0"/>
                </a:solidFill>
                <a:latin typeface="Poppins" panose="00000500000000000000" pitchFamily="2" charset="-94"/>
                <a:cs typeface="Poppins" panose="00000500000000000000" pitchFamily="2" charset="-94"/>
              </a:rPr>
              <a:t>:</a:t>
            </a:r>
            <a:endParaRPr lang="tr-TR" sz="2000" b="1" dirty="0">
              <a:solidFill>
                <a:srgbClr val="0070C0"/>
              </a:solidFill>
              <a:latin typeface="Poppins" panose="00000500000000000000" pitchFamily="2" charset="-94"/>
              <a:cs typeface="Poppins" panose="00000500000000000000" pitchFamily="2" charset="-94"/>
            </a:endParaRPr>
          </a:p>
          <a:p>
            <a:pPr marL="285750" indent="-285750" algn="just" rtl="0">
              <a:buFont typeface="Arial" panose="020B0604020202020204" pitchFamily="34" charset="0"/>
              <a:buChar char="•"/>
            </a:pPr>
            <a:r>
              <a:rPr lang="en-US" sz="1600" b="0" i="0" dirty="0" err="1">
                <a:solidFill>
                  <a:schemeClr val="bg1">
                    <a:lumMod val="65000"/>
                  </a:schemeClr>
                </a:solidFill>
                <a:effectLst/>
                <a:latin typeface="Poppins" panose="00000500000000000000" pitchFamily="2" charset="-94"/>
              </a:rPr>
              <a:t>Öğretmenlere</a:t>
            </a:r>
            <a:r>
              <a:rPr lang="en-US" sz="1600" b="0" i="0" dirty="0">
                <a:solidFill>
                  <a:schemeClr val="bg1">
                    <a:lumMod val="65000"/>
                  </a:schemeClr>
                </a:solidFill>
                <a:effectLst/>
                <a:latin typeface="Poppins" panose="00000500000000000000" pitchFamily="2" charset="-94"/>
              </a:rPr>
              <a:t>, drama </a:t>
            </a:r>
            <a:r>
              <a:rPr lang="en-US" sz="1600" b="0" i="0" dirty="0" err="1">
                <a:solidFill>
                  <a:schemeClr val="bg1">
                    <a:lumMod val="65000"/>
                  </a:schemeClr>
                </a:solidFill>
                <a:effectLst/>
                <a:latin typeface="Poppins" panose="00000500000000000000" pitchFamily="2" charset="-94"/>
              </a:rPr>
              <a:t>yoluyla</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konuşma</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becerilerini</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geliştirmek</a:t>
            </a:r>
            <a:r>
              <a:rPr lang="en-US" sz="1600" b="0" i="0" dirty="0">
                <a:solidFill>
                  <a:schemeClr val="bg1">
                    <a:lumMod val="65000"/>
                  </a:schemeClr>
                </a:solidFill>
                <a:effectLst/>
                <a:latin typeface="Poppins" panose="00000500000000000000" pitchFamily="2" charset="-94"/>
              </a:rPr>
              <a:t> için </a:t>
            </a:r>
            <a:r>
              <a:rPr lang="en-US" sz="1600" b="0" i="0" dirty="0" err="1">
                <a:solidFill>
                  <a:schemeClr val="bg1">
                    <a:lumMod val="65000"/>
                  </a:schemeClr>
                </a:solidFill>
                <a:effectLst/>
                <a:latin typeface="Poppins" panose="00000500000000000000" pitchFamily="2" charset="-94"/>
              </a:rPr>
              <a:t>öğrencileri</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nasıl</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eğiteceklerine</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dair</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etkili</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bir</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yöntemsel</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araç</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sunmak</a:t>
            </a:r>
            <a:endParaRPr lang="en-US" sz="1600" b="0" i="0" dirty="0">
              <a:solidFill>
                <a:schemeClr val="bg1">
                  <a:lumMod val="65000"/>
                </a:schemeClr>
              </a:solidFill>
              <a:effectLst/>
              <a:latin typeface="Poppins" panose="00000500000000000000" pitchFamily="2" charset="-94"/>
            </a:endParaRPr>
          </a:p>
          <a:p>
            <a:pPr marL="285750" indent="-285750" algn="just" rtl="0">
              <a:buFont typeface="Arial" panose="020B0604020202020204" pitchFamily="34" charset="0"/>
              <a:buChar char="•"/>
            </a:pPr>
            <a:r>
              <a:rPr lang="en-US" sz="1600" b="0" i="0" dirty="0">
                <a:solidFill>
                  <a:schemeClr val="bg1">
                    <a:lumMod val="65000"/>
                  </a:schemeClr>
                </a:solidFill>
                <a:effectLst/>
                <a:latin typeface="Poppins" panose="00000500000000000000" pitchFamily="2" charset="-94"/>
              </a:rPr>
              <a:t>Yabancı </a:t>
            </a:r>
            <a:r>
              <a:rPr lang="en-US" sz="1600" b="0" i="0" dirty="0" err="1">
                <a:solidFill>
                  <a:schemeClr val="bg1">
                    <a:lumMod val="65000"/>
                  </a:schemeClr>
                </a:solidFill>
                <a:effectLst/>
                <a:latin typeface="Poppins" panose="00000500000000000000" pitchFamily="2" charset="-94"/>
              </a:rPr>
              <a:t>dil</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olarak</a:t>
            </a:r>
            <a:r>
              <a:rPr lang="en-US" sz="1600" b="0" i="0" dirty="0">
                <a:solidFill>
                  <a:schemeClr val="bg1">
                    <a:lumMod val="65000"/>
                  </a:schemeClr>
                </a:solidFill>
                <a:effectLst/>
                <a:latin typeface="Poppins" panose="00000500000000000000" pitchFamily="2" charset="-94"/>
              </a:rPr>
              <a:t> İngilizce </a:t>
            </a:r>
            <a:r>
              <a:rPr lang="en-US" sz="1600" b="0" i="0" dirty="0" err="1">
                <a:solidFill>
                  <a:schemeClr val="bg1">
                    <a:lumMod val="65000"/>
                  </a:schemeClr>
                </a:solidFill>
                <a:effectLst/>
                <a:latin typeface="Poppins" panose="00000500000000000000" pitchFamily="2" charset="-94"/>
              </a:rPr>
              <a:t>öğretiminde</a:t>
            </a:r>
            <a:r>
              <a:rPr lang="en-US" sz="1600" b="0" i="0" dirty="0">
                <a:solidFill>
                  <a:schemeClr val="bg1">
                    <a:lumMod val="65000"/>
                  </a:schemeClr>
                </a:solidFill>
                <a:effectLst/>
                <a:latin typeface="Poppins" panose="00000500000000000000" pitchFamily="2" charset="-94"/>
              </a:rPr>
              <a:t> drama </a:t>
            </a:r>
            <a:r>
              <a:rPr lang="en-US" sz="1600" b="0" i="0" dirty="0" err="1">
                <a:solidFill>
                  <a:schemeClr val="bg1">
                    <a:lumMod val="65000"/>
                  </a:schemeClr>
                </a:solidFill>
                <a:effectLst/>
                <a:latin typeface="Poppins" panose="00000500000000000000" pitchFamily="2" charset="-94"/>
              </a:rPr>
              <a:t>becerilerine</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sahip</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öğretmenleri</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kendi</a:t>
            </a:r>
            <a:r>
              <a:rPr lang="en-US" sz="1600" b="0" i="0" dirty="0">
                <a:solidFill>
                  <a:schemeClr val="bg1">
                    <a:lumMod val="65000"/>
                  </a:schemeClr>
                </a:solidFill>
                <a:effectLst/>
                <a:latin typeface="Poppins" panose="00000500000000000000" pitchFamily="2" charset="-94"/>
              </a:rPr>
              <a:t> drama </a:t>
            </a:r>
            <a:r>
              <a:rPr lang="en-US" sz="1600" b="0" i="0" dirty="0" err="1">
                <a:solidFill>
                  <a:schemeClr val="bg1">
                    <a:lumMod val="65000"/>
                  </a:schemeClr>
                </a:solidFill>
                <a:effectLst/>
                <a:latin typeface="Poppins" panose="00000500000000000000" pitchFamily="2" charset="-94"/>
              </a:rPr>
              <a:t>temelli</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öğrenme</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etkinliklerini</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oluşturmaları</a:t>
            </a:r>
            <a:r>
              <a:rPr lang="en-US" sz="1600" b="0" i="0" dirty="0">
                <a:solidFill>
                  <a:schemeClr val="bg1">
                    <a:lumMod val="65000"/>
                  </a:schemeClr>
                </a:solidFill>
                <a:effectLst/>
                <a:latin typeface="Poppins" panose="00000500000000000000" pitchFamily="2" charset="-94"/>
              </a:rPr>
              <a:t> için </a:t>
            </a:r>
            <a:r>
              <a:rPr lang="en-US" sz="1600" b="0" i="0" dirty="0" err="1">
                <a:solidFill>
                  <a:schemeClr val="bg1">
                    <a:lumMod val="65000"/>
                  </a:schemeClr>
                </a:solidFill>
                <a:effectLst/>
                <a:latin typeface="Poppins" panose="00000500000000000000" pitchFamily="2" charset="-94"/>
              </a:rPr>
              <a:t>donatmak</a:t>
            </a:r>
            <a:endParaRPr lang="en-US" sz="1600" b="0" i="0" dirty="0">
              <a:solidFill>
                <a:schemeClr val="bg1">
                  <a:lumMod val="65000"/>
                </a:schemeClr>
              </a:solidFill>
              <a:effectLst/>
              <a:latin typeface="Poppins" panose="00000500000000000000" pitchFamily="2" charset="-94"/>
            </a:endParaRPr>
          </a:p>
          <a:p>
            <a:pPr marL="285750" indent="-285750" algn="just" rtl="0">
              <a:buFont typeface="Arial" panose="020B0604020202020204" pitchFamily="34" charset="0"/>
              <a:buChar char="•"/>
            </a:pPr>
            <a:r>
              <a:rPr lang="en-US" sz="1600" b="0" i="0" dirty="0">
                <a:solidFill>
                  <a:schemeClr val="bg1">
                    <a:lumMod val="65000"/>
                  </a:schemeClr>
                </a:solidFill>
                <a:effectLst/>
                <a:latin typeface="Poppins" panose="00000500000000000000" pitchFamily="2" charset="-94"/>
              </a:rPr>
              <a:t>Öğretmenler, </a:t>
            </a:r>
            <a:r>
              <a:rPr lang="en-US" sz="1600" b="0" i="0" dirty="0" err="1">
                <a:solidFill>
                  <a:schemeClr val="bg1">
                    <a:lumMod val="65000"/>
                  </a:schemeClr>
                </a:solidFill>
                <a:effectLst/>
                <a:latin typeface="Poppins" panose="00000500000000000000" pitchFamily="2" charset="-94"/>
              </a:rPr>
              <a:t>konuşma</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becerisini</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geliştirmek</a:t>
            </a:r>
            <a:r>
              <a:rPr lang="en-US" sz="1600" b="0" i="0" dirty="0">
                <a:solidFill>
                  <a:schemeClr val="bg1">
                    <a:lumMod val="65000"/>
                  </a:schemeClr>
                </a:solidFill>
                <a:effectLst/>
                <a:latin typeface="Poppins" panose="00000500000000000000" pitchFamily="2" charset="-94"/>
              </a:rPr>
              <a:t> için drama </a:t>
            </a:r>
            <a:r>
              <a:rPr lang="en-US" sz="1600" b="0" i="0" dirty="0" err="1">
                <a:solidFill>
                  <a:schemeClr val="bg1">
                    <a:lumMod val="65000"/>
                  </a:schemeClr>
                </a:solidFill>
                <a:effectLst/>
                <a:latin typeface="Poppins" panose="00000500000000000000" pitchFamily="2" charset="-94"/>
              </a:rPr>
              <a:t>etkinliklerini</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öğretime</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uyarlayabileceklerdir</a:t>
            </a:r>
            <a:r>
              <a:rPr lang="en-US" sz="1600" b="0" i="0" dirty="0">
                <a:solidFill>
                  <a:schemeClr val="bg1">
                    <a:lumMod val="65000"/>
                  </a:schemeClr>
                </a:solidFill>
                <a:effectLst/>
                <a:latin typeface="Poppins" panose="00000500000000000000" pitchFamily="2" charset="-94"/>
              </a:rPr>
              <a:t>. </a:t>
            </a:r>
          </a:p>
          <a:p>
            <a:pPr marL="285750" indent="-285750" algn="just" rtl="0">
              <a:buFont typeface="Arial" panose="020B0604020202020204" pitchFamily="34" charset="0"/>
              <a:buChar char="•"/>
            </a:pPr>
            <a:r>
              <a:rPr lang="en-US" sz="1600" b="0" i="0" dirty="0">
                <a:solidFill>
                  <a:schemeClr val="bg1">
                    <a:lumMod val="65000"/>
                  </a:schemeClr>
                </a:solidFill>
                <a:effectLst/>
                <a:latin typeface="Poppins" panose="00000500000000000000" pitchFamily="2" charset="-94"/>
              </a:rPr>
              <a:t>Dil </a:t>
            </a:r>
            <a:r>
              <a:rPr lang="en-US" sz="1600" b="0" i="0" dirty="0" err="1">
                <a:solidFill>
                  <a:schemeClr val="bg1">
                    <a:lumMod val="65000"/>
                  </a:schemeClr>
                </a:solidFill>
                <a:effectLst/>
                <a:latin typeface="Poppins" panose="00000500000000000000" pitchFamily="2" charset="-94"/>
              </a:rPr>
              <a:t>öğretmenleri</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tamamlayıcı</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bir</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araç</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olarak</a:t>
            </a:r>
            <a:r>
              <a:rPr lang="en-US" sz="1600" b="0" i="0" dirty="0">
                <a:solidFill>
                  <a:schemeClr val="bg1">
                    <a:lumMod val="65000"/>
                  </a:schemeClr>
                </a:solidFill>
                <a:effectLst/>
                <a:latin typeface="Poppins" panose="00000500000000000000" pitchFamily="2" charset="-94"/>
              </a:rPr>
              <a:t> da </a:t>
            </a:r>
            <a:r>
              <a:rPr lang="en-US" sz="1600" b="0" i="0" dirty="0" err="1">
                <a:solidFill>
                  <a:schemeClr val="bg1">
                    <a:lumMod val="65000"/>
                  </a:schemeClr>
                </a:solidFill>
                <a:effectLst/>
                <a:latin typeface="Poppins" panose="00000500000000000000" pitchFamily="2" charset="-94"/>
              </a:rPr>
              <a:t>kullanılabilecek</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temaya</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dayalı</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gelecek</a:t>
            </a:r>
            <a:r>
              <a:rPr lang="en-US" sz="1600" b="0" i="0" dirty="0">
                <a:solidFill>
                  <a:schemeClr val="bg1">
                    <a:lumMod val="65000"/>
                  </a:schemeClr>
                </a:solidFill>
                <a:effectLst/>
                <a:latin typeface="Poppins" panose="00000500000000000000" pitchFamily="2" charset="-94"/>
              </a:rPr>
              <a:t> drama </a:t>
            </a:r>
            <a:r>
              <a:rPr lang="en-US" sz="1600" b="0" i="0" dirty="0" err="1">
                <a:solidFill>
                  <a:schemeClr val="bg1">
                    <a:lumMod val="65000"/>
                  </a:schemeClr>
                </a:solidFill>
                <a:effectLst/>
                <a:latin typeface="Poppins" panose="00000500000000000000" pitchFamily="2" charset="-94"/>
              </a:rPr>
              <a:t>temelli</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konuşma</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müfredatı</a:t>
            </a:r>
            <a:r>
              <a:rPr lang="en-US" sz="1600" b="0" i="0" dirty="0">
                <a:solidFill>
                  <a:schemeClr val="bg1">
                    <a:lumMod val="65000"/>
                  </a:schemeClr>
                </a:solidFill>
                <a:effectLst/>
                <a:latin typeface="Poppins" panose="00000500000000000000" pitchFamily="2" charset="-94"/>
              </a:rPr>
              <a:t> ve </a:t>
            </a:r>
            <a:r>
              <a:rPr lang="en-US" sz="1600" b="0" i="0" dirty="0" err="1">
                <a:solidFill>
                  <a:schemeClr val="bg1">
                    <a:lumMod val="65000"/>
                  </a:schemeClr>
                </a:solidFill>
                <a:effectLst/>
                <a:latin typeface="Poppins" panose="00000500000000000000" pitchFamily="2" charset="-94"/>
              </a:rPr>
              <a:t>öğrenme</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etkinlikleri</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tasarlayıp</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uygulayabileceklerdir</a:t>
            </a:r>
            <a:r>
              <a:rPr lang="en-US" sz="1600" b="0" i="0" dirty="0">
                <a:solidFill>
                  <a:schemeClr val="bg1">
                    <a:lumMod val="65000"/>
                  </a:schemeClr>
                </a:solidFill>
                <a:effectLst/>
                <a:latin typeface="Poppins" panose="00000500000000000000" pitchFamily="2" charset="-94"/>
              </a:rPr>
              <a:t>. </a:t>
            </a:r>
          </a:p>
          <a:p>
            <a:pPr marL="285750" indent="-285750" algn="just" rtl="0">
              <a:buFont typeface="Arial" panose="020B0604020202020204" pitchFamily="34" charset="0"/>
              <a:buChar char="•"/>
            </a:pPr>
            <a:r>
              <a:rPr lang="en-US" sz="1600" b="0" i="0" dirty="0">
                <a:solidFill>
                  <a:schemeClr val="bg1">
                    <a:lumMod val="65000"/>
                  </a:schemeClr>
                </a:solidFill>
                <a:effectLst/>
                <a:latin typeface="Poppins" panose="00000500000000000000" pitchFamily="2" charset="-94"/>
              </a:rPr>
              <a:t>Dil </a:t>
            </a:r>
            <a:r>
              <a:rPr lang="en-US" sz="1600" b="0" i="0" dirty="0" err="1">
                <a:solidFill>
                  <a:schemeClr val="bg1">
                    <a:lumMod val="65000"/>
                  </a:schemeClr>
                </a:solidFill>
                <a:effectLst/>
                <a:latin typeface="Poppins" panose="00000500000000000000" pitchFamily="2" charset="-94"/>
              </a:rPr>
              <a:t>öğretmenleri</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seviyeye</a:t>
            </a:r>
            <a:r>
              <a:rPr lang="en-US" sz="1600" b="0" i="0" dirty="0">
                <a:solidFill>
                  <a:schemeClr val="bg1">
                    <a:lumMod val="65000"/>
                  </a:schemeClr>
                </a:solidFill>
                <a:effectLst/>
                <a:latin typeface="Poppins" panose="00000500000000000000" pitchFamily="2" charset="-94"/>
              </a:rPr>
              <a:t> ve </a:t>
            </a:r>
            <a:r>
              <a:rPr lang="en-US" sz="1600" b="0" i="0" dirty="0" err="1">
                <a:solidFill>
                  <a:schemeClr val="bg1">
                    <a:lumMod val="65000"/>
                  </a:schemeClr>
                </a:solidFill>
                <a:effectLst/>
                <a:latin typeface="Poppins" panose="00000500000000000000" pitchFamily="2" charset="-94"/>
              </a:rPr>
              <a:t>yaşa</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uygun</a:t>
            </a:r>
            <a:r>
              <a:rPr lang="en-US" sz="1600" b="0" i="0" dirty="0">
                <a:solidFill>
                  <a:schemeClr val="bg1">
                    <a:lumMod val="65000"/>
                  </a:schemeClr>
                </a:solidFill>
                <a:effectLst/>
                <a:latin typeface="Poppins" panose="00000500000000000000" pitchFamily="2" charset="-94"/>
              </a:rPr>
              <a:t> drama </a:t>
            </a:r>
            <a:r>
              <a:rPr lang="en-US" sz="1600" b="0" i="0" dirty="0" err="1">
                <a:solidFill>
                  <a:schemeClr val="bg1">
                    <a:lumMod val="65000"/>
                  </a:schemeClr>
                </a:solidFill>
                <a:effectLst/>
                <a:latin typeface="Poppins" panose="00000500000000000000" pitchFamily="2" charset="-94"/>
              </a:rPr>
              <a:t>temelli</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konuşma</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etkinlikleri</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geliştirebilecek</a:t>
            </a:r>
            <a:r>
              <a:rPr lang="en-US" sz="1600" b="0" i="0" dirty="0">
                <a:solidFill>
                  <a:schemeClr val="bg1">
                    <a:lumMod val="65000"/>
                  </a:schemeClr>
                </a:solidFill>
                <a:effectLst/>
                <a:latin typeface="Poppins" panose="00000500000000000000" pitchFamily="2" charset="-94"/>
              </a:rPr>
              <a:t> ve </a:t>
            </a:r>
            <a:r>
              <a:rPr lang="en-US" sz="1600" b="0" i="0" dirty="0" err="1">
                <a:solidFill>
                  <a:schemeClr val="bg1">
                    <a:lumMod val="65000"/>
                  </a:schemeClr>
                </a:solidFill>
                <a:effectLst/>
                <a:latin typeface="Poppins" panose="00000500000000000000" pitchFamily="2" charset="-94"/>
              </a:rPr>
              <a:t>tasarlayabilecektir</a:t>
            </a:r>
            <a:r>
              <a:rPr lang="en-US" sz="1600" b="0" i="0" dirty="0">
                <a:solidFill>
                  <a:schemeClr val="bg1">
                    <a:lumMod val="65000"/>
                  </a:schemeClr>
                </a:solidFill>
                <a:effectLst/>
                <a:latin typeface="Poppins" panose="00000500000000000000" pitchFamily="2" charset="-94"/>
              </a:rPr>
              <a:t>.</a:t>
            </a:r>
            <a:endParaRPr lang="en-US" sz="2000" b="1" dirty="0">
              <a:solidFill>
                <a:schemeClr val="bg1">
                  <a:lumMod val="65000"/>
                </a:schemeClr>
              </a:solidFill>
              <a:latin typeface="Poppins" panose="00000500000000000000" pitchFamily="2" charset="-94"/>
              <a:cs typeface="Poppins" panose="00000500000000000000" pitchFamily="2" charset="-94"/>
            </a:endParaRPr>
          </a:p>
        </p:txBody>
      </p:sp>
      <p:pic>
        <p:nvPicPr>
          <p:cNvPr id="5" name="Resim 4">
            <a:extLst>
              <a:ext uri="{FF2B5EF4-FFF2-40B4-BE49-F238E27FC236}">
                <a16:creationId xmlns:a16="http://schemas.microsoft.com/office/drawing/2014/main" id="{453C68AA-4CF3-F443-EC91-5030959A70DC}"/>
              </a:ext>
            </a:extLst>
          </p:cNvPr>
          <p:cNvPicPr>
            <a:picLocks noChangeAspect="1"/>
          </p:cNvPicPr>
          <p:nvPr/>
        </p:nvPicPr>
        <p:blipFill>
          <a:blip r:embed="rId7"/>
          <a:stretch>
            <a:fillRect/>
          </a:stretch>
        </p:blipFill>
        <p:spPr>
          <a:xfrm>
            <a:off x="193488" y="36653"/>
            <a:ext cx="1294653" cy="1675433"/>
          </a:xfrm>
          <a:prstGeom prst="rect">
            <a:avLst/>
          </a:prstGeom>
        </p:spPr>
      </p:pic>
    </p:spTree>
    <p:extLst>
      <p:ext uri="{BB962C8B-B14F-4D97-AF65-F5344CB8AC3E}">
        <p14:creationId xmlns:p14="http://schemas.microsoft.com/office/powerpoint/2010/main" val="173785063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curtains"/>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Metin kutusu 14">
            <a:extLst>
              <a:ext uri="{FF2B5EF4-FFF2-40B4-BE49-F238E27FC236}">
                <a16:creationId xmlns:a16="http://schemas.microsoft.com/office/drawing/2014/main" id="{0FF162F0-F626-900E-2947-E2494EFD534D}"/>
              </a:ext>
            </a:extLst>
          </p:cNvPr>
          <p:cNvSpPr txBox="1"/>
          <p:nvPr/>
        </p:nvSpPr>
        <p:spPr>
          <a:xfrm>
            <a:off x="0" y="745846"/>
            <a:ext cx="11442700" cy="5632311"/>
          </a:xfrm>
          <a:prstGeom prst="rect">
            <a:avLst/>
          </a:prstGeom>
          <a:solidFill>
            <a:schemeClr val="bg1"/>
          </a:solidFill>
        </p:spPr>
        <p:txBody>
          <a:bodyPr wrap="square" rtlCol="0">
            <a:spAutoFit/>
          </a:bodyPr>
          <a:lstStyle/>
          <a:p>
            <a:pPr lvl="0" fontAlgn="base"/>
            <a:endParaRPr lang="tr-TR" sz="2400" dirty="0"/>
          </a:p>
          <a:p>
            <a:pPr lvl="0" fontAlgn="base"/>
            <a:endParaRPr lang="tr-TR" sz="2400" dirty="0"/>
          </a:p>
          <a:p>
            <a:pPr lvl="0" fontAlgn="base"/>
            <a:endParaRPr lang="tr-TR" sz="2400" dirty="0"/>
          </a:p>
          <a:p>
            <a:pPr lvl="0" fontAlgn="base"/>
            <a:endParaRPr lang="tr-TR" sz="2400" dirty="0"/>
          </a:p>
          <a:p>
            <a:pPr lvl="0" fontAlgn="base"/>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p:txBody>
      </p:sp>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KILAVUZ  </a:t>
            </a:r>
          </a:p>
        </p:txBody>
      </p:sp>
      <p:sp>
        <p:nvSpPr>
          <p:cNvPr id="3" name="Alt Başlık 2"/>
          <p:cNvSpPr>
            <a:spLocks noGrp="1"/>
          </p:cNvSpPr>
          <p:nvPr>
            <p:ph type="subTitle" idx="1"/>
          </p:nvPr>
        </p:nvSpPr>
        <p:spPr>
          <a:xfrm>
            <a:off x="11442700" y="738935"/>
            <a:ext cx="749300" cy="5354169"/>
          </a:xfrm>
        </p:spPr>
        <p:txBody>
          <a:bodyPr vert="vert270" anchor="ctr" anchorCtr="0">
            <a:normAutofit/>
          </a:bodyPr>
          <a:lstStyle/>
          <a:p>
            <a:pPr algn="ctr"/>
            <a:r>
              <a:rPr lang="tr-TR" sz="2000" dirty="0">
                <a:solidFill>
                  <a:srgbClr val="002060"/>
                </a:solidFill>
                <a:hlinkClick r:id="rId2">
                  <a:extLst>
                    <a:ext uri="{A12FA001-AC4F-418D-AE19-62706E023703}">
                      <ahyp:hlinkClr xmlns:ahyp="http://schemas.microsoft.com/office/drawing/2018/hyperlinkcolor" val="tx"/>
                    </a:ext>
                  </a:extLst>
                </a:hlinkClick>
              </a:rPr>
              <a:t>e-Learning Platform (esldramaactivities.eu)</a:t>
            </a:r>
            <a:endParaRPr lang="tr-TR" sz="2000" dirty="0">
              <a:solidFill>
                <a:srgbClr val="002060"/>
              </a:solidFill>
            </a:endParaRPr>
          </a:p>
        </p:txBody>
      </p:sp>
      <p:sp>
        <p:nvSpPr>
          <p:cNvPr id="8" name="Metin kutusu 7"/>
          <p:cNvSpPr txBox="1"/>
          <p:nvPr/>
        </p:nvSpPr>
        <p:spPr>
          <a:xfrm>
            <a:off x="0" y="1505829"/>
            <a:ext cx="11442700" cy="4616648"/>
          </a:xfrm>
          <a:prstGeom prst="rect">
            <a:avLst/>
          </a:prstGeom>
          <a:solidFill>
            <a:schemeClr val="bg1"/>
          </a:solidFill>
        </p:spPr>
        <p:txBody>
          <a:bodyPr wrap="square" rtlCol="0">
            <a:spAutoFit/>
          </a:bodyPr>
          <a:lstStyle/>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grpSp>
        <p:nvGrpSpPr>
          <p:cNvPr id="9" name="Grup 8">
            <a:extLst>
              <a:ext uri="{FF2B5EF4-FFF2-40B4-BE49-F238E27FC236}">
                <a16:creationId xmlns:a16="http://schemas.microsoft.com/office/drawing/2014/main" id="{26BFD298-1AB2-A880-AD6B-1F94D2195044}"/>
              </a:ext>
            </a:extLst>
          </p:cNvPr>
          <p:cNvGrpSpPr/>
          <p:nvPr/>
        </p:nvGrpSpPr>
        <p:grpSpPr>
          <a:xfrm>
            <a:off x="91948" y="6080002"/>
            <a:ext cx="12100052" cy="787399"/>
            <a:chOff x="91948" y="6080002"/>
            <a:chExt cx="12100052" cy="787399"/>
          </a:xfrm>
        </p:grpSpPr>
        <p:pic>
          <p:nvPicPr>
            <p:cNvPr id="10" name="Resim 9">
              <a:extLst>
                <a:ext uri="{FF2B5EF4-FFF2-40B4-BE49-F238E27FC236}">
                  <a16:creationId xmlns:a16="http://schemas.microsoft.com/office/drawing/2014/main" id="{FD6A3A5A-E365-A8AF-857E-16CB28DA0A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11" name="Resim 10">
              <a:extLst>
                <a:ext uri="{FF2B5EF4-FFF2-40B4-BE49-F238E27FC236}">
                  <a16:creationId xmlns:a16="http://schemas.microsoft.com/office/drawing/2014/main" id="{986825DF-257A-C2BE-BDAA-3152D58F4C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2" name="Resim 11">
              <a:extLst>
                <a:ext uri="{FF2B5EF4-FFF2-40B4-BE49-F238E27FC236}">
                  <a16:creationId xmlns:a16="http://schemas.microsoft.com/office/drawing/2014/main" id="{091120BB-0128-795B-8800-4AC202C85B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3" name="Resim 12" descr="yazı tipi, meneviş mavisi, Majorelle Blue, simge, sembol içeren bir resim&#10;&#10;Açıklama otomatik olarak oluşturuldu">
              <a:extLst>
                <a:ext uri="{FF2B5EF4-FFF2-40B4-BE49-F238E27FC236}">
                  <a16:creationId xmlns:a16="http://schemas.microsoft.com/office/drawing/2014/main" id="{9901C775-E159-7009-E948-16588FD0C7F9}"/>
                </a:ext>
              </a:extLst>
            </p:cNvPr>
            <p:cNvPicPr>
              <a:picLocks noChangeAspect="1"/>
            </p:cNvPicPr>
            <p:nvPr/>
          </p:nvPicPr>
          <p:blipFill>
            <a:blip r:embed="rId6"/>
            <a:stretch>
              <a:fillRect/>
            </a:stretch>
          </p:blipFill>
          <p:spPr>
            <a:xfrm>
              <a:off x="9959297" y="6098171"/>
              <a:ext cx="2232703" cy="744234"/>
            </a:xfrm>
            <a:prstGeom prst="rect">
              <a:avLst/>
            </a:prstGeom>
          </p:spPr>
        </p:pic>
      </p:grpSp>
      <p:sp>
        <p:nvSpPr>
          <p:cNvPr id="6" name="Subtitle 11">
            <a:extLst>
              <a:ext uri="{FF2B5EF4-FFF2-40B4-BE49-F238E27FC236}">
                <a16:creationId xmlns:a16="http://schemas.microsoft.com/office/drawing/2014/main" id="{F6B82BA1-52AA-1D09-E779-CE3D6237516F}"/>
              </a:ext>
            </a:extLst>
          </p:cNvPr>
          <p:cNvSpPr txBox="1">
            <a:spLocks/>
          </p:cNvSpPr>
          <p:nvPr/>
        </p:nvSpPr>
        <p:spPr>
          <a:xfrm>
            <a:off x="1488141" y="2112948"/>
            <a:ext cx="8723099" cy="3547814"/>
          </a:xfrm>
          <a:prstGeom prst="rect">
            <a:avLst/>
          </a:prstGeom>
          <a:solidFill>
            <a:schemeClr val="bg1">
              <a:lumMod val="95000"/>
            </a:schemeClr>
          </a:solidFill>
        </p:spPr>
        <p:txBody>
          <a:bodyPr vert="horz" lIns="91440" tIns="45720" rIns="91440" bIns="45720" rtlCol="0" anchor="t">
            <a:no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r>
              <a:rPr lang="en-US" sz="2000" b="1" dirty="0" err="1">
                <a:solidFill>
                  <a:srgbClr val="0070C0"/>
                </a:solidFill>
                <a:latin typeface="Poppins" panose="00000500000000000000" pitchFamily="2" charset="-94"/>
                <a:cs typeface="Poppins" panose="00000500000000000000" pitchFamily="2" charset="-94"/>
              </a:rPr>
              <a:t>Kurs</a:t>
            </a:r>
            <a:r>
              <a:rPr lang="en-US" sz="2000" b="1" dirty="0">
                <a:solidFill>
                  <a:srgbClr val="0070C0"/>
                </a:solidFill>
                <a:latin typeface="Poppins" panose="00000500000000000000" pitchFamily="2" charset="-94"/>
                <a:cs typeface="Poppins" panose="00000500000000000000" pitchFamily="2" charset="-94"/>
              </a:rPr>
              <a:t> </a:t>
            </a:r>
            <a:r>
              <a:rPr lang="en-US" sz="2000" b="1" dirty="0" err="1">
                <a:solidFill>
                  <a:srgbClr val="0070C0"/>
                </a:solidFill>
                <a:latin typeface="Poppins" panose="00000500000000000000" pitchFamily="2" charset="-94"/>
                <a:cs typeface="Poppins" panose="00000500000000000000" pitchFamily="2" charset="-94"/>
              </a:rPr>
              <a:t>sonunda</a:t>
            </a:r>
            <a:r>
              <a:rPr lang="en-US" sz="2000" b="1" dirty="0">
                <a:solidFill>
                  <a:srgbClr val="0070C0"/>
                </a:solidFill>
                <a:latin typeface="Poppins" panose="00000500000000000000" pitchFamily="2" charset="-94"/>
                <a:cs typeface="Poppins" panose="00000500000000000000" pitchFamily="2" charset="-94"/>
              </a:rPr>
              <a:t> </a:t>
            </a:r>
            <a:r>
              <a:rPr lang="en-US" sz="2000" b="1" dirty="0" err="1">
                <a:solidFill>
                  <a:srgbClr val="0070C0"/>
                </a:solidFill>
                <a:latin typeface="Poppins" panose="00000500000000000000" pitchFamily="2" charset="-94"/>
                <a:cs typeface="Poppins" panose="00000500000000000000" pitchFamily="2" charset="-94"/>
              </a:rPr>
              <a:t>elde</a:t>
            </a:r>
            <a:r>
              <a:rPr lang="en-US" sz="2000" b="1" dirty="0">
                <a:solidFill>
                  <a:srgbClr val="0070C0"/>
                </a:solidFill>
                <a:latin typeface="Poppins" panose="00000500000000000000" pitchFamily="2" charset="-94"/>
                <a:cs typeface="Poppins" panose="00000500000000000000" pitchFamily="2" charset="-94"/>
              </a:rPr>
              <a:t> </a:t>
            </a:r>
            <a:r>
              <a:rPr lang="en-US" sz="2000" b="1" dirty="0" err="1">
                <a:solidFill>
                  <a:srgbClr val="0070C0"/>
                </a:solidFill>
                <a:latin typeface="Poppins" panose="00000500000000000000" pitchFamily="2" charset="-94"/>
                <a:cs typeface="Poppins" panose="00000500000000000000" pitchFamily="2" charset="-94"/>
              </a:rPr>
              <a:t>edilen</a:t>
            </a:r>
            <a:r>
              <a:rPr lang="en-US" sz="2000" b="1" dirty="0">
                <a:solidFill>
                  <a:srgbClr val="0070C0"/>
                </a:solidFill>
                <a:latin typeface="Poppins" panose="00000500000000000000" pitchFamily="2" charset="-94"/>
                <a:cs typeface="Poppins" panose="00000500000000000000" pitchFamily="2" charset="-94"/>
              </a:rPr>
              <a:t> </a:t>
            </a:r>
            <a:r>
              <a:rPr lang="en-US" sz="2000" b="1" dirty="0" err="1">
                <a:solidFill>
                  <a:srgbClr val="0070C0"/>
                </a:solidFill>
                <a:latin typeface="Poppins" panose="00000500000000000000" pitchFamily="2" charset="-94"/>
                <a:cs typeface="Poppins" panose="00000500000000000000" pitchFamily="2" charset="-94"/>
              </a:rPr>
              <a:t>kazanımlar</a:t>
            </a:r>
            <a:r>
              <a:rPr lang="en-US" sz="2000" b="1" dirty="0">
                <a:solidFill>
                  <a:srgbClr val="0070C0"/>
                </a:solidFill>
                <a:latin typeface="Poppins" panose="00000500000000000000" pitchFamily="2" charset="-94"/>
                <a:cs typeface="Poppins" panose="00000500000000000000" pitchFamily="2" charset="-94"/>
              </a:rPr>
              <a:t>:</a:t>
            </a:r>
            <a:endParaRPr lang="tr-TR" sz="2000" b="1" dirty="0">
              <a:solidFill>
                <a:srgbClr val="0070C0"/>
              </a:solidFill>
              <a:latin typeface="Poppins" panose="00000500000000000000" pitchFamily="2" charset="-94"/>
              <a:cs typeface="Poppins" panose="00000500000000000000" pitchFamily="2" charset="-94"/>
            </a:endParaRPr>
          </a:p>
          <a:p>
            <a:pPr marL="285750" indent="-285750" algn="just" rtl="0">
              <a:buFont typeface="Arial" panose="020B0604020202020204" pitchFamily="34" charset="0"/>
              <a:buChar char="•"/>
            </a:pPr>
            <a:r>
              <a:rPr lang="en-US" sz="1600" b="0" i="0" dirty="0">
                <a:solidFill>
                  <a:schemeClr val="bg1">
                    <a:lumMod val="65000"/>
                  </a:schemeClr>
                </a:solidFill>
                <a:effectLst/>
                <a:latin typeface="Poppins" panose="00000500000000000000" pitchFamily="2" charset="-94"/>
              </a:rPr>
              <a:t>Drama </a:t>
            </a:r>
            <a:r>
              <a:rPr lang="en-US" sz="1600" b="0" i="0" dirty="0" err="1">
                <a:solidFill>
                  <a:schemeClr val="bg1">
                    <a:lumMod val="65000"/>
                  </a:schemeClr>
                </a:solidFill>
                <a:effectLst/>
                <a:latin typeface="Poppins" panose="00000500000000000000" pitchFamily="2" charset="-94"/>
              </a:rPr>
              <a:t>temelli</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konuşma</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etkinliklerinde</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şarkılar</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ilahiler</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tekerlemeler</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kullanarak</a:t>
            </a:r>
            <a:r>
              <a:rPr lang="en-US" sz="1600" b="0" i="0" dirty="0">
                <a:solidFill>
                  <a:schemeClr val="bg1">
                    <a:lumMod val="65000"/>
                  </a:schemeClr>
                </a:solidFill>
                <a:effectLst/>
                <a:latin typeface="Poppins" panose="00000500000000000000" pitchFamily="2" charset="-94"/>
              </a:rPr>
              <a:t> ve </a:t>
            </a:r>
            <a:r>
              <a:rPr lang="en-US" sz="1600" b="0" i="0" dirty="0" err="1">
                <a:solidFill>
                  <a:schemeClr val="bg1">
                    <a:lumMod val="65000"/>
                  </a:schemeClr>
                </a:solidFill>
                <a:effectLst/>
                <a:latin typeface="Poppins" panose="00000500000000000000" pitchFamily="2" charset="-94"/>
              </a:rPr>
              <a:t>mimikleri</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keşfederek</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öğretmenler</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nasıl</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değerlendirme</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yapacaklarını</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anlama</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şansına</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sahip</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olacaklar</a:t>
            </a:r>
            <a:r>
              <a:rPr lang="en-US" sz="1600" b="0" i="0" dirty="0">
                <a:solidFill>
                  <a:schemeClr val="bg1">
                    <a:lumMod val="65000"/>
                  </a:schemeClr>
                </a:solidFill>
                <a:effectLst/>
                <a:latin typeface="Poppins" panose="00000500000000000000" pitchFamily="2" charset="-94"/>
              </a:rPr>
              <a:t>: </a:t>
            </a:r>
          </a:p>
          <a:p>
            <a:pPr marL="285750" indent="-285750" algn="just" rtl="0">
              <a:buFont typeface="Arial" panose="020B0604020202020204" pitchFamily="34" charset="0"/>
              <a:buChar char="•"/>
            </a:pPr>
            <a:r>
              <a:rPr lang="en-US" sz="1600" b="0" i="0" dirty="0" err="1">
                <a:solidFill>
                  <a:schemeClr val="bg1">
                    <a:lumMod val="65000"/>
                  </a:schemeClr>
                </a:solidFill>
                <a:effectLst/>
                <a:latin typeface="Poppins" panose="00000500000000000000" pitchFamily="2" charset="-94"/>
              </a:rPr>
              <a:t>kelime</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bilgisi</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edinimi</a:t>
            </a:r>
            <a:endParaRPr lang="en-US" sz="1600" b="0" i="0" dirty="0">
              <a:solidFill>
                <a:schemeClr val="bg1">
                  <a:lumMod val="65000"/>
                </a:schemeClr>
              </a:solidFill>
              <a:effectLst/>
              <a:latin typeface="Poppins" panose="00000500000000000000" pitchFamily="2" charset="-94"/>
            </a:endParaRPr>
          </a:p>
          <a:p>
            <a:pPr marL="285750" indent="-285750" algn="just" rtl="0">
              <a:buFont typeface="Arial" panose="020B0604020202020204" pitchFamily="34" charset="0"/>
              <a:buChar char="•"/>
            </a:pPr>
            <a:r>
              <a:rPr lang="en-US" sz="1600" b="0" i="0" dirty="0" err="1">
                <a:solidFill>
                  <a:schemeClr val="bg1">
                    <a:lumMod val="65000"/>
                  </a:schemeClr>
                </a:solidFill>
                <a:effectLst/>
                <a:latin typeface="Poppins" panose="00000500000000000000" pitchFamily="2" charset="-94"/>
              </a:rPr>
              <a:t>telaffuz</a:t>
            </a:r>
            <a:endParaRPr lang="en-US" sz="1600" b="0" i="0" dirty="0">
              <a:solidFill>
                <a:schemeClr val="bg1">
                  <a:lumMod val="65000"/>
                </a:schemeClr>
              </a:solidFill>
              <a:effectLst/>
              <a:latin typeface="Poppins" panose="00000500000000000000" pitchFamily="2" charset="-94"/>
            </a:endParaRPr>
          </a:p>
          <a:p>
            <a:pPr marL="285750" indent="-285750" algn="just" rtl="0">
              <a:buFont typeface="Arial" panose="020B0604020202020204" pitchFamily="34" charset="0"/>
              <a:buChar char="•"/>
            </a:pPr>
            <a:r>
              <a:rPr lang="en-US" sz="1600" b="0" i="0" dirty="0" err="1">
                <a:solidFill>
                  <a:schemeClr val="bg1">
                    <a:lumMod val="65000"/>
                  </a:schemeClr>
                </a:solidFill>
                <a:effectLst/>
                <a:latin typeface="Poppins" panose="00000500000000000000" pitchFamily="2" charset="-94"/>
              </a:rPr>
              <a:t>okuma</a:t>
            </a:r>
            <a:r>
              <a:rPr lang="en-US" sz="1600" b="0" i="0" dirty="0">
                <a:solidFill>
                  <a:schemeClr val="bg1">
                    <a:lumMod val="65000"/>
                  </a:schemeClr>
                </a:solidFill>
                <a:effectLst/>
                <a:latin typeface="Poppins" panose="00000500000000000000" pitchFamily="2" charset="-94"/>
              </a:rPr>
              <a:t> ve </a:t>
            </a:r>
            <a:r>
              <a:rPr lang="en-US" sz="1600" b="0" i="0" dirty="0" err="1">
                <a:solidFill>
                  <a:schemeClr val="bg1">
                    <a:lumMod val="65000"/>
                  </a:schemeClr>
                </a:solidFill>
                <a:effectLst/>
                <a:latin typeface="Poppins" panose="00000500000000000000" pitchFamily="2" charset="-94"/>
              </a:rPr>
              <a:t>anlama</a:t>
            </a:r>
            <a:r>
              <a:rPr lang="en-US" sz="1600" b="0" i="0" dirty="0">
                <a:solidFill>
                  <a:schemeClr val="bg1">
                    <a:lumMod val="65000"/>
                  </a:schemeClr>
                </a:solidFill>
                <a:effectLst/>
                <a:latin typeface="Poppins" panose="00000500000000000000" pitchFamily="2" charset="-94"/>
              </a:rPr>
              <a:t> </a:t>
            </a:r>
          </a:p>
          <a:p>
            <a:pPr marL="285750" indent="-285750" algn="just" rtl="0">
              <a:buFont typeface="Arial" panose="020B0604020202020204" pitchFamily="34" charset="0"/>
              <a:buChar char="•"/>
            </a:pPr>
            <a:r>
              <a:rPr lang="en-US" sz="1600" b="0" i="0" dirty="0" err="1">
                <a:solidFill>
                  <a:schemeClr val="bg1">
                    <a:lumMod val="65000"/>
                  </a:schemeClr>
                </a:solidFill>
                <a:effectLst/>
                <a:latin typeface="Poppins" panose="00000500000000000000" pitchFamily="2" charset="-94"/>
              </a:rPr>
              <a:t>dinleme</a:t>
            </a:r>
            <a:r>
              <a:rPr lang="en-US" sz="1600" b="0" i="0" dirty="0">
                <a:solidFill>
                  <a:schemeClr val="bg1">
                    <a:lumMod val="65000"/>
                  </a:schemeClr>
                </a:solidFill>
                <a:effectLst/>
                <a:latin typeface="Poppins" panose="00000500000000000000" pitchFamily="2" charset="-94"/>
              </a:rPr>
              <a:t> </a:t>
            </a:r>
          </a:p>
          <a:p>
            <a:pPr marL="285750" indent="-285750" algn="just" rtl="0">
              <a:buFont typeface="Arial" panose="020B0604020202020204" pitchFamily="34" charset="0"/>
              <a:buChar char="•"/>
            </a:pPr>
            <a:r>
              <a:rPr lang="en-US" sz="1600" b="0" i="0" dirty="0">
                <a:solidFill>
                  <a:schemeClr val="bg1">
                    <a:lumMod val="65000"/>
                  </a:schemeClr>
                </a:solidFill>
                <a:effectLst/>
                <a:latin typeface="Poppins" panose="00000500000000000000" pitchFamily="2" charset="-94"/>
              </a:rPr>
              <a:t>Öğretmenler, </a:t>
            </a:r>
            <a:r>
              <a:rPr lang="en-US" sz="1600" b="0" i="0" dirty="0" err="1">
                <a:solidFill>
                  <a:schemeClr val="bg1">
                    <a:lumMod val="65000"/>
                  </a:schemeClr>
                </a:solidFill>
                <a:effectLst/>
                <a:latin typeface="Poppins" panose="00000500000000000000" pitchFamily="2" charset="-94"/>
              </a:rPr>
              <a:t>yabancı</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dil</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olarak</a:t>
            </a:r>
            <a:r>
              <a:rPr lang="en-US" sz="1600" b="0" i="0" dirty="0">
                <a:solidFill>
                  <a:schemeClr val="bg1">
                    <a:lumMod val="65000"/>
                  </a:schemeClr>
                </a:solidFill>
                <a:effectLst/>
                <a:latin typeface="Poppins" panose="00000500000000000000" pitchFamily="2" charset="-94"/>
              </a:rPr>
              <a:t> İngilizce </a:t>
            </a:r>
            <a:r>
              <a:rPr lang="en-US" sz="1600" b="0" i="0" dirty="0" err="1">
                <a:solidFill>
                  <a:schemeClr val="bg1">
                    <a:lumMod val="65000"/>
                  </a:schemeClr>
                </a:solidFill>
                <a:effectLst/>
                <a:latin typeface="Poppins" panose="00000500000000000000" pitchFamily="2" charset="-94"/>
              </a:rPr>
              <a:t>öğretiminde</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konuşma</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becerilerini</a:t>
            </a:r>
            <a:r>
              <a:rPr lang="en-US" sz="1600" b="0" i="0" dirty="0">
                <a:solidFill>
                  <a:schemeClr val="bg1">
                    <a:lumMod val="65000"/>
                  </a:schemeClr>
                </a:solidFill>
                <a:effectLst/>
                <a:latin typeface="Poppins" panose="00000500000000000000" pitchFamily="2" charset="-94"/>
              </a:rPr>
              <a:t> ve </a:t>
            </a:r>
            <a:r>
              <a:rPr lang="en-US" sz="1600" b="0" i="0" dirty="0" err="1">
                <a:solidFill>
                  <a:schemeClr val="bg1">
                    <a:lumMod val="65000"/>
                  </a:schemeClr>
                </a:solidFill>
                <a:effectLst/>
                <a:latin typeface="Poppins" panose="00000500000000000000" pitchFamily="2" charset="-94"/>
              </a:rPr>
              <a:t>kültürlerarası</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becerileri</a:t>
            </a:r>
            <a:r>
              <a:rPr lang="en-US" sz="1600" b="0" i="0" dirty="0">
                <a:solidFill>
                  <a:schemeClr val="bg1">
                    <a:lumMod val="65000"/>
                  </a:schemeClr>
                </a:solidFill>
                <a:effectLst/>
                <a:latin typeface="Poppins" panose="00000500000000000000" pitchFamily="2" charset="-94"/>
              </a:rPr>
              <a:t>, AB </a:t>
            </a:r>
            <a:r>
              <a:rPr lang="en-US" sz="1600" b="0" i="0" dirty="0" err="1">
                <a:solidFill>
                  <a:schemeClr val="bg1">
                    <a:lumMod val="65000"/>
                  </a:schemeClr>
                </a:solidFill>
                <a:effectLst/>
                <a:latin typeface="Poppins" panose="00000500000000000000" pitchFamily="2" charset="-94"/>
              </a:rPr>
              <a:t>vatandaşlığını</a:t>
            </a:r>
            <a:r>
              <a:rPr lang="en-US" sz="1600" b="0" i="0" dirty="0">
                <a:solidFill>
                  <a:schemeClr val="bg1">
                    <a:lumMod val="65000"/>
                  </a:schemeClr>
                </a:solidFill>
                <a:effectLst/>
                <a:latin typeface="Poppins" panose="00000500000000000000" pitchFamily="2" charset="-94"/>
              </a:rPr>
              <a:t> ve </a:t>
            </a:r>
            <a:r>
              <a:rPr lang="en-US" sz="1600" b="0" i="0" dirty="0" err="1">
                <a:solidFill>
                  <a:schemeClr val="bg1">
                    <a:lumMod val="65000"/>
                  </a:schemeClr>
                </a:solidFill>
                <a:effectLst/>
                <a:latin typeface="Poppins" panose="00000500000000000000" pitchFamily="2" charset="-94"/>
              </a:rPr>
              <a:t>değerlerini</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geliştirmek</a:t>
            </a:r>
            <a:r>
              <a:rPr lang="en-US" sz="1600" b="0" i="0" dirty="0">
                <a:solidFill>
                  <a:schemeClr val="bg1">
                    <a:lumMod val="65000"/>
                  </a:schemeClr>
                </a:solidFill>
                <a:effectLst/>
                <a:latin typeface="Poppins" panose="00000500000000000000" pitchFamily="2" charset="-94"/>
              </a:rPr>
              <a:t> için </a:t>
            </a:r>
            <a:r>
              <a:rPr lang="en-US" sz="1600" b="0" i="0" dirty="0" err="1">
                <a:solidFill>
                  <a:schemeClr val="bg1">
                    <a:lumMod val="65000"/>
                  </a:schemeClr>
                </a:solidFill>
                <a:effectLst/>
                <a:latin typeface="Poppins" panose="00000500000000000000" pitchFamily="2" charset="-94"/>
              </a:rPr>
              <a:t>yenilikçi</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beceriler</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kazanmayı</a:t>
            </a:r>
            <a:r>
              <a:rPr lang="en-US" sz="1600" b="0" i="0" dirty="0">
                <a:solidFill>
                  <a:schemeClr val="bg1">
                    <a:lumMod val="65000"/>
                  </a:schemeClr>
                </a:solidFill>
                <a:effectLst/>
                <a:latin typeface="Poppins" panose="00000500000000000000" pitchFamily="2" charset="-94"/>
              </a:rPr>
              <a:t> </a:t>
            </a:r>
            <a:r>
              <a:rPr lang="en-US" sz="1600" b="0" i="0" dirty="0" err="1">
                <a:solidFill>
                  <a:schemeClr val="bg1">
                    <a:lumMod val="65000"/>
                  </a:schemeClr>
                </a:solidFill>
                <a:effectLst/>
                <a:latin typeface="Poppins" panose="00000500000000000000" pitchFamily="2" charset="-94"/>
              </a:rPr>
              <a:t>anlayacaklardır</a:t>
            </a:r>
            <a:r>
              <a:rPr lang="en-US" sz="1600" b="0" i="0" dirty="0">
                <a:solidFill>
                  <a:schemeClr val="bg1">
                    <a:lumMod val="65000"/>
                  </a:schemeClr>
                </a:solidFill>
                <a:effectLst/>
                <a:latin typeface="Poppins" panose="00000500000000000000" pitchFamily="2" charset="-94"/>
              </a:rPr>
              <a:t>.</a:t>
            </a:r>
            <a:endParaRPr lang="en-US" sz="2000" b="1" dirty="0">
              <a:solidFill>
                <a:schemeClr val="bg1">
                  <a:lumMod val="65000"/>
                </a:schemeClr>
              </a:solidFill>
              <a:latin typeface="Poppins" panose="00000500000000000000" pitchFamily="2" charset="-94"/>
              <a:cs typeface="Poppins" panose="00000500000000000000" pitchFamily="2" charset="-94"/>
            </a:endParaRPr>
          </a:p>
        </p:txBody>
      </p:sp>
      <p:pic>
        <p:nvPicPr>
          <p:cNvPr id="5" name="Resim 4">
            <a:extLst>
              <a:ext uri="{FF2B5EF4-FFF2-40B4-BE49-F238E27FC236}">
                <a16:creationId xmlns:a16="http://schemas.microsoft.com/office/drawing/2014/main" id="{453C68AA-4CF3-F443-EC91-5030959A70DC}"/>
              </a:ext>
            </a:extLst>
          </p:cNvPr>
          <p:cNvPicPr>
            <a:picLocks noChangeAspect="1"/>
          </p:cNvPicPr>
          <p:nvPr/>
        </p:nvPicPr>
        <p:blipFill>
          <a:blip r:embed="rId7"/>
          <a:stretch>
            <a:fillRect/>
          </a:stretch>
        </p:blipFill>
        <p:spPr>
          <a:xfrm>
            <a:off x="193488" y="36653"/>
            <a:ext cx="1294653" cy="1675433"/>
          </a:xfrm>
          <a:prstGeom prst="rect">
            <a:avLst/>
          </a:prstGeom>
        </p:spPr>
      </p:pic>
    </p:spTree>
    <p:extLst>
      <p:ext uri="{BB962C8B-B14F-4D97-AF65-F5344CB8AC3E}">
        <p14:creationId xmlns:p14="http://schemas.microsoft.com/office/powerpoint/2010/main" val="335445418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curtains"/>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Metin kutusu 14">
            <a:extLst>
              <a:ext uri="{FF2B5EF4-FFF2-40B4-BE49-F238E27FC236}">
                <a16:creationId xmlns:a16="http://schemas.microsoft.com/office/drawing/2014/main" id="{0FF162F0-F626-900E-2947-E2494EFD534D}"/>
              </a:ext>
            </a:extLst>
          </p:cNvPr>
          <p:cNvSpPr txBox="1"/>
          <p:nvPr/>
        </p:nvSpPr>
        <p:spPr>
          <a:xfrm>
            <a:off x="0" y="745846"/>
            <a:ext cx="11442700" cy="5632311"/>
          </a:xfrm>
          <a:prstGeom prst="rect">
            <a:avLst/>
          </a:prstGeom>
          <a:solidFill>
            <a:schemeClr val="bg1"/>
          </a:solidFill>
        </p:spPr>
        <p:txBody>
          <a:bodyPr wrap="square" rtlCol="0">
            <a:spAutoFit/>
          </a:bodyPr>
          <a:lstStyle/>
          <a:p>
            <a:pPr lvl="0" fontAlgn="base"/>
            <a:endParaRPr lang="tr-TR" sz="2400" dirty="0"/>
          </a:p>
          <a:p>
            <a:pPr lvl="0" fontAlgn="base"/>
            <a:endParaRPr lang="tr-TR" sz="2400" dirty="0"/>
          </a:p>
          <a:p>
            <a:pPr lvl="0" fontAlgn="base"/>
            <a:endParaRPr lang="tr-TR" sz="2400" dirty="0"/>
          </a:p>
          <a:p>
            <a:pPr lvl="0" fontAlgn="base"/>
            <a:endParaRPr lang="tr-TR" sz="2400" dirty="0"/>
          </a:p>
          <a:p>
            <a:pPr lvl="0" fontAlgn="base"/>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p:txBody>
      </p:sp>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KILAVUZ  </a:t>
            </a:r>
          </a:p>
        </p:txBody>
      </p:sp>
      <p:sp>
        <p:nvSpPr>
          <p:cNvPr id="3" name="Alt Başlık 2"/>
          <p:cNvSpPr>
            <a:spLocks noGrp="1"/>
          </p:cNvSpPr>
          <p:nvPr>
            <p:ph type="subTitle" idx="1"/>
          </p:nvPr>
        </p:nvSpPr>
        <p:spPr>
          <a:xfrm>
            <a:off x="11442700" y="738935"/>
            <a:ext cx="749300" cy="5354169"/>
          </a:xfrm>
        </p:spPr>
        <p:txBody>
          <a:bodyPr vert="vert270" anchor="ctr" anchorCtr="0">
            <a:normAutofit/>
          </a:bodyPr>
          <a:lstStyle/>
          <a:p>
            <a:pPr algn="ctr"/>
            <a:r>
              <a:rPr lang="tr-TR" sz="2000" dirty="0">
                <a:solidFill>
                  <a:srgbClr val="002060"/>
                </a:solidFill>
                <a:hlinkClick r:id="rId2">
                  <a:extLst>
                    <a:ext uri="{A12FA001-AC4F-418D-AE19-62706E023703}">
                      <ahyp:hlinkClr xmlns:ahyp="http://schemas.microsoft.com/office/drawing/2018/hyperlinkcolor" val="tx"/>
                    </a:ext>
                  </a:extLst>
                </a:hlinkClick>
              </a:rPr>
              <a:t>e-Learning Platform (esldramaactivities.eu)</a:t>
            </a:r>
            <a:endParaRPr lang="tr-TR" sz="2000" dirty="0">
              <a:solidFill>
                <a:srgbClr val="002060"/>
              </a:solidFill>
            </a:endParaRPr>
          </a:p>
        </p:txBody>
      </p:sp>
      <p:sp>
        <p:nvSpPr>
          <p:cNvPr id="8" name="Metin kutusu 7"/>
          <p:cNvSpPr txBox="1"/>
          <p:nvPr/>
        </p:nvSpPr>
        <p:spPr>
          <a:xfrm>
            <a:off x="0" y="1505829"/>
            <a:ext cx="11442700" cy="4616648"/>
          </a:xfrm>
          <a:prstGeom prst="rect">
            <a:avLst/>
          </a:prstGeom>
          <a:solidFill>
            <a:schemeClr val="bg1"/>
          </a:solidFill>
        </p:spPr>
        <p:txBody>
          <a:bodyPr wrap="square" rtlCol="0">
            <a:spAutoFit/>
          </a:bodyPr>
          <a:lstStyle/>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grpSp>
        <p:nvGrpSpPr>
          <p:cNvPr id="9" name="Grup 8">
            <a:extLst>
              <a:ext uri="{FF2B5EF4-FFF2-40B4-BE49-F238E27FC236}">
                <a16:creationId xmlns:a16="http://schemas.microsoft.com/office/drawing/2014/main" id="{26BFD298-1AB2-A880-AD6B-1F94D2195044}"/>
              </a:ext>
            </a:extLst>
          </p:cNvPr>
          <p:cNvGrpSpPr/>
          <p:nvPr/>
        </p:nvGrpSpPr>
        <p:grpSpPr>
          <a:xfrm>
            <a:off x="91948" y="6080002"/>
            <a:ext cx="12100052" cy="787399"/>
            <a:chOff x="91948" y="6080002"/>
            <a:chExt cx="12100052" cy="787399"/>
          </a:xfrm>
        </p:grpSpPr>
        <p:pic>
          <p:nvPicPr>
            <p:cNvPr id="10" name="Resim 9">
              <a:extLst>
                <a:ext uri="{FF2B5EF4-FFF2-40B4-BE49-F238E27FC236}">
                  <a16:creationId xmlns:a16="http://schemas.microsoft.com/office/drawing/2014/main" id="{FD6A3A5A-E365-A8AF-857E-16CB28DA0A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11" name="Resim 10">
              <a:extLst>
                <a:ext uri="{FF2B5EF4-FFF2-40B4-BE49-F238E27FC236}">
                  <a16:creationId xmlns:a16="http://schemas.microsoft.com/office/drawing/2014/main" id="{986825DF-257A-C2BE-BDAA-3152D58F4C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2" name="Resim 11">
              <a:extLst>
                <a:ext uri="{FF2B5EF4-FFF2-40B4-BE49-F238E27FC236}">
                  <a16:creationId xmlns:a16="http://schemas.microsoft.com/office/drawing/2014/main" id="{091120BB-0128-795B-8800-4AC202C85B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3" name="Resim 12" descr="yazı tipi, meneviş mavisi, Majorelle Blue, simge, sembol içeren bir resim&#10;&#10;Açıklama otomatik olarak oluşturuldu">
              <a:extLst>
                <a:ext uri="{FF2B5EF4-FFF2-40B4-BE49-F238E27FC236}">
                  <a16:creationId xmlns:a16="http://schemas.microsoft.com/office/drawing/2014/main" id="{9901C775-E159-7009-E948-16588FD0C7F9}"/>
                </a:ext>
              </a:extLst>
            </p:cNvPr>
            <p:cNvPicPr>
              <a:picLocks noChangeAspect="1"/>
            </p:cNvPicPr>
            <p:nvPr/>
          </p:nvPicPr>
          <p:blipFill>
            <a:blip r:embed="rId6"/>
            <a:stretch>
              <a:fillRect/>
            </a:stretch>
          </p:blipFill>
          <p:spPr>
            <a:xfrm>
              <a:off x="9959297" y="6098171"/>
              <a:ext cx="2232703" cy="744234"/>
            </a:xfrm>
            <a:prstGeom prst="rect">
              <a:avLst/>
            </a:prstGeom>
          </p:spPr>
        </p:pic>
      </p:grpSp>
      <p:sp>
        <p:nvSpPr>
          <p:cNvPr id="14" name="Subtitle 11">
            <a:extLst>
              <a:ext uri="{FF2B5EF4-FFF2-40B4-BE49-F238E27FC236}">
                <a16:creationId xmlns:a16="http://schemas.microsoft.com/office/drawing/2014/main" id="{98F91304-FD49-4D48-8D04-AE4C66A7DA93}"/>
              </a:ext>
            </a:extLst>
          </p:cNvPr>
          <p:cNvSpPr txBox="1">
            <a:spLocks/>
          </p:cNvSpPr>
          <p:nvPr/>
        </p:nvSpPr>
        <p:spPr>
          <a:xfrm>
            <a:off x="1719664" y="2405553"/>
            <a:ext cx="8659906" cy="2338725"/>
          </a:xfrm>
          <a:prstGeom prst="rect">
            <a:avLst/>
          </a:prstGeom>
          <a:solidFill>
            <a:schemeClr val="bg1">
              <a:lumMod val="95000"/>
            </a:schemeClr>
          </a:solidFill>
        </p:spPr>
        <p:txBody>
          <a:bodyPr vert="horz" lIns="91440" tIns="45720" rIns="91440" bIns="45720" rtlCol="0" anchor="t">
            <a:no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endParaRPr lang="tr-TR" dirty="0">
              <a:solidFill>
                <a:srgbClr val="0070C0"/>
              </a:solidFill>
              <a:latin typeface="Poppins" panose="00000500000000000000" pitchFamily="2" charset="-94"/>
              <a:cs typeface="Poppins" panose="00000500000000000000" pitchFamily="2" charset="-94"/>
            </a:endParaRPr>
          </a:p>
          <a:p>
            <a:pPr algn="ctr"/>
            <a:r>
              <a:rPr lang="tr-TR" dirty="0">
                <a:solidFill>
                  <a:srgbClr val="0070C0"/>
                </a:solidFill>
                <a:latin typeface="Poppins" panose="00000500000000000000" pitchFamily="2" charset="-94"/>
                <a:cs typeface="Poppins" panose="00000500000000000000" pitchFamily="2" charset="-94"/>
              </a:rPr>
              <a:t>Moodle platformuna girdiğinizde Site Ana Sayfasına tıklayın </a:t>
            </a:r>
          </a:p>
          <a:p>
            <a:pPr algn="ctr"/>
            <a:endParaRPr lang="tr-TR" dirty="0">
              <a:solidFill>
                <a:srgbClr val="0070C0"/>
              </a:solidFill>
              <a:latin typeface="Poppins" panose="00000500000000000000" pitchFamily="2" charset="-94"/>
              <a:cs typeface="Poppins" panose="00000500000000000000" pitchFamily="2" charset="-94"/>
            </a:endParaRPr>
          </a:p>
          <a:p>
            <a:pPr algn="ctr"/>
            <a:r>
              <a:rPr lang="tr-TR" dirty="0">
                <a:solidFill>
                  <a:srgbClr val="0070C0"/>
                </a:solidFill>
                <a:latin typeface="Poppins" panose="00000500000000000000" pitchFamily="2" charset="-94"/>
                <a:cs typeface="Poppins" panose="00000500000000000000" pitchFamily="2" charset="-94"/>
              </a:rPr>
              <a:t>aşağıda gösterildiği gibi mevcut kurslarla karşılaşacaksınız </a:t>
            </a:r>
          </a:p>
          <a:p>
            <a:endParaRPr lang="en-US" b="0" i="0" dirty="0">
              <a:solidFill>
                <a:srgbClr val="455A64"/>
              </a:solidFill>
              <a:effectLst/>
              <a:latin typeface="Poppins" panose="00000500000000000000" pitchFamily="2" charset="-94"/>
            </a:endParaRPr>
          </a:p>
          <a:p>
            <a:r>
              <a:rPr lang="tr-TR" b="1" dirty="0">
                <a:solidFill>
                  <a:schemeClr val="tx2"/>
                </a:solidFill>
              </a:rPr>
              <a:t> </a:t>
            </a:r>
            <a:endParaRPr lang="tr-TR" dirty="0">
              <a:solidFill>
                <a:schemeClr val="tx2"/>
              </a:solidFill>
            </a:endParaRPr>
          </a:p>
        </p:txBody>
      </p:sp>
      <p:pic>
        <p:nvPicPr>
          <p:cNvPr id="5" name="Resim 4">
            <a:extLst>
              <a:ext uri="{FF2B5EF4-FFF2-40B4-BE49-F238E27FC236}">
                <a16:creationId xmlns:a16="http://schemas.microsoft.com/office/drawing/2014/main" id="{453C68AA-4CF3-F443-EC91-5030959A70DC}"/>
              </a:ext>
            </a:extLst>
          </p:cNvPr>
          <p:cNvPicPr>
            <a:picLocks noChangeAspect="1"/>
          </p:cNvPicPr>
          <p:nvPr/>
        </p:nvPicPr>
        <p:blipFill>
          <a:blip r:embed="rId7"/>
          <a:stretch>
            <a:fillRect/>
          </a:stretch>
        </p:blipFill>
        <p:spPr>
          <a:xfrm>
            <a:off x="193488" y="36653"/>
            <a:ext cx="1294653" cy="1675433"/>
          </a:xfrm>
          <a:prstGeom prst="rect">
            <a:avLst/>
          </a:prstGeom>
        </p:spPr>
      </p:pic>
    </p:spTree>
    <p:extLst>
      <p:ext uri="{BB962C8B-B14F-4D97-AF65-F5344CB8AC3E}">
        <p14:creationId xmlns:p14="http://schemas.microsoft.com/office/powerpoint/2010/main" val="262817804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curtains"/>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Metin kutusu 14">
            <a:extLst>
              <a:ext uri="{FF2B5EF4-FFF2-40B4-BE49-F238E27FC236}">
                <a16:creationId xmlns:a16="http://schemas.microsoft.com/office/drawing/2014/main" id="{0FF162F0-F626-900E-2947-E2494EFD534D}"/>
              </a:ext>
            </a:extLst>
          </p:cNvPr>
          <p:cNvSpPr txBox="1"/>
          <p:nvPr/>
        </p:nvSpPr>
        <p:spPr>
          <a:xfrm>
            <a:off x="0" y="745846"/>
            <a:ext cx="11442700" cy="5632311"/>
          </a:xfrm>
          <a:prstGeom prst="rect">
            <a:avLst/>
          </a:prstGeom>
          <a:solidFill>
            <a:schemeClr val="bg1"/>
          </a:solidFill>
        </p:spPr>
        <p:txBody>
          <a:bodyPr wrap="square" rtlCol="0">
            <a:spAutoFit/>
          </a:bodyPr>
          <a:lstStyle/>
          <a:p>
            <a:pPr lvl="0" fontAlgn="base"/>
            <a:endParaRPr lang="tr-TR" sz="2400" dirty="0"/>
          </a:p>
          <a:p>
            <a:pPr lvl="0" fontAlgn="base"/>
            <a:endParaRPr lang="tr-TR" sz="2400" dirty="0"/>
          </a:p>
          <a:p>
            <a:pPr lvl="0" fontAlgn="base"/>
            <a:endParaRPr lang="tr-TR" sz="2400" dirty="0"/>
          </a:p>
          <a:p>
            <a:pPr lvl="0" fontAlgn="base"/>
            <a:endParaRPr lang="tr-TR" sz="2400" dirty="0"/>
          </a:p>
          <a:p>
            <a:pPr lvl="0" fontAlgn="base"/>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p:txBody>
      </p:sp>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KILAVUZ  </a:t>
            </a:r>
          </a:p>
        </p:txBody>
      </p:sp>
      <p:sp>
        <p:nvSpPr>
          <p:cNvPr id="3" name="Alt Başlık 2"/>
          <p:cNvSpPr>
            <a:spLocks noGrp="1"/>
          </p:cNvSpPr>
          <p:nvPr>
            <p:ph type="subTitle" idx="1"/>
          </p:nvPr>
        </p:nvSpPr>
        <p:spPr>
          <a:xfrm>
            <a:off x="11442700" y="738935"/>
            <a:ext cx="749300" cy="5354169"/>
          </a:xfrm>
        </p:spPr>
        <p:txBody>
          <a:bodyPr vert="vert270" anchor="ctr" anchorCtr="0">
            <a:normAutofit/>
          </a:bodyPr>
          <a:lstStyle/>
          <a:p>
            <a:pPr algn="ctr"/>
            <a:r>
              <a:rPr lang="tr-TR" sz="2000" dirty="0">
                <a:solidFill>
                  <a:srgbClr val="002060"/>
                </a:solidFill>
                <a:hlinkClick r:id="rId2">
                  <a:extLst>
                    <a:ext uri="{A12FA001-AC4F-418D-AE19-62706E023703}">
                      <ahyp:hlinkClr xmlns:ahyp="http://schemas.microsoft.com/office/drawing/2018/hyperlinkcolor" val="tx"/>
                    </a:ext>
                  </a:extLst>
                </a:hlinkClick>
              </a:rPr>
              <a:t>e-Learning Platform (esldramaactivities.eu)</a:t>
            </a:r>
            <a:endParaRPr lang="tr-TR" sz="2000" dirty="0">
              <a:solidFill>
                <a:srgbClr val="002060"/>
              </a:solidFill>
            </a:endParaRPr>
          </a:p>
        </p:txBody>
      </p:sp>
      <p:sp>
        <p:nvSpPr>
          <p:cNvPr id="8" name="Metin kutusu 7"/>
          <p:cNvSpPr txBox="1"/>
          <p:nvPr/>
        </p:nvSpPr>
        <p:spPr>
          <a:xfrm>
            <a:off x="0" y="1505829"/>
            <a:ext cx="11442700" cy="4616648"/>
          </a:xfrm>
          <a:prstGeom prst="rect">
            <a:avLst/>
          </a:prstGeom>
          <a:solidFill>
            <a:schemeClr val="bg1"/>
          </a:solidFill>
        </p:spPr>
        <p:txBody>
          <a:bodyPr wrap="square" rtlCol="0">
            <a:spAutoFit/>
          </a:bodyPr>
          <a:lstStyle/>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grpSp>
        <p:nvGrpSpPr>
          <p:cNvPr id="9" name="Grup 8">
            <a:extLst>
              <a:ext uri="{FF2B5EF4-FFF2-40B4-BE49-F238E27FC236}">
                <a16:creationId xmlns:a16="http://schemas.microsoft.com/office/drawing/2014/main" id="{26BFD298-1AB2-A880-AD6B-1F94D2195044}"/>
              </a:ext>
            </a:extLst>
          </p:cNvPr>
          <p:cNvGrpSpPr/>
          <p:nvPr/>
        </p:nvGrpSpPr>
        <p:grpSpPr>
          <a:xfrm>
            <a:off x="91948" y="6080002"/>
            <a:ext cx="12100052" cy="787399"/>
            <a:chOff x="91948" y="6080002"/>
            <a:chExt cx="12100052" cy="787399"/>
          </a:xfrm>
        </p:grpSpPr>
        <p:pic>
          <p:nvPicPr>
            <p:cNvPr id="10" name="Resim 9">
              <a:extLst>
                <a:ext uri="{FF2B5EF4-FFF2-40B4-BE49-F238E27FC236}">
                  <a16:creationId xmlns:a16="http://schemas.microsoft.com/office/drawing/2014/main" id="{FD6A3A5A-E365-A8AF-857E-16CB28DA0A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11" name="Resim 10">
              <a:extLst>
                <a:ext uri="{FF2B5EF4-FFF2-40B4-BE49-F238E27FC236}">
                  <a16:creationId xmlns:a16="http://schemas.microsoft.com/office/drawing/2014/main" id="{986825DF-257A-C2BE-BDAA-3152D58F4C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2" name="Resim 11">
              <a:extLst>
                <a:ext uri="{FF2B5EF4-FFF2-40B4-BE49-F238E27FC236}">
                  <a16:creationId xmlns:a16="http://schemas.microsoft.com/office/drawing/2014/main" id="{091120BB-0128-795B-8800-4AC202C85B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3" name="Resim 12" descr="yazı tipi, meneviş mavisi, Majorelle Blue, simge, sembol içeren bir resim&#10;&#10;Açıklama otomatik olarak oluşturuldu">
              <a:extLst>
                <a:ext uri="{FF2B5EF4-FFF2-40B4-BE49-F238E27FC236}">
                  <a16:creationId xmlns:a16="http://schemas.microsoft.com/office/drawing/2014/main" id="{9901C775-E159-7009-E948-16588FD0C7F9}"/>
                </a:ext>
              </a:extLst>
            </p:cNvPr>
            <p:cNvPicPr>
              <a:picLocks noChangeAspect="1"/>
            </p:cNvPicPr>
            <p:nvPr/>
          </p:nvPicPr>
          <p:blipFill>
            <a:blip r:embed="rId6"/>
            <a:stretch>
              <a:fillRect/>
            </a:stretch>
          </p:blipFill>
          <p:spPr>
            <a:xfrm>
              <a:off x="9959297" y="6098171"/>
              <a:ext cx="2232703" cy="744234"/>
            </a:xfrm>
            <a:prstGeom prst="rect">
              <a:avLst/>
            </a:prstGeom>
          </p:spPr>
        </p:pic>
      </p:grpSp>
      <p:pic>
        <p:nvPicPr>
          <p:cNvPr id="5" name="Resim 4">
            <a:extLst>
              <a:ext uri="{FF2B5EF4-FFF2-40B4-BE49-F238E27FC236}">
                <a16:creationId xmlns:a16="http://schemas.microsoft.com/office/drawing/2014/main" id="{453C68AA-4CF3-F443-EC91-5030959A70DC}"/>
              </a:ext>
            </a:extLst>
          </p:cNvPr>
          <p:cNvPicPr>
            <a:picLocks noChangeAspect="1"/>
          </p:cNvPicPr>
          <p:nvPr/>
        </p:nvPicPr>
        <p:blipFill>
          <a:blip r:embed="rId7"/>
          <a:stretch>
            <a:fillRect/>
          </a:stretch>
        </p:blipFill>
        <p:spPr>
          <a:xfrm>
            <a:off x="193488" y="36653"/>
            <a:ext cx="1294653" cy="1675433"/>
          </a:xfrm>
          <a:prstGeom prst="rect">
            <a:avLst/>
          </a:prstGeom>
        </p:spPr>
      </p:pic>
      <p:pic>
        <p:nvPicPr>
          <p:cNvPr id="4" name="Resim 3">
            <a:extLst>
              <a:ext uri="{FF2B5EF4-FFF2-40B4-BE49-F238E27FC236}">
                <a16:creationId xmlns:a16="http://schemas.microsoft.com/office/drawing/2014/main" id="{8E82DEAD-AD19-E297-976D-FA74439711B9}"/>
              </a:ext>
            </a:extLst>
          </p:cNvPr>
          <p:cNvPicPr>
            <a:picLocks noChangeAspect="1"/>
          </p:cNvPicPr>
          <p:nvPr/>
        </p:nvPicPr>
        <p:blipFill rotWithShape="1">
          <a:blip r:embed="rId8"/>
          <a:srcRect l="17826" t="4422" r="19891" b="25523"/>
          <a:stretch/>
        </p:blipFill>
        <p:spPr>
          <a:xfrm>
            <a:off x="2365802" y="735523"/>
            <a:ext cx="7593495" cy="4802051"/>
          </a:xfrm>
          <a:prstGeom prst="rect">
            <a:avLst/>
          </a:prstGeom>
        </p:spPr>
      </p:pic>
    </p:spTree>
    <p:extLst>
      <p:ext uri="{BB962C8B-B14F-4D97-AF65-F5344CB8AC3E}">
        <p14:creationId xmlns:p14="http://schemas.microsoft.com/office/powerpoint/2010/main" val="191999165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curtains"/>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E2759E74-F2C4-6AC4-653B-DBA9D3C61192}"/>
              </a:ext>
            </a:extLst>
          </p:cNvPr>
          <p:cNvPicPr>
            <a:picLocks noChangeAspect="1"/>
          </p:cNvPicPr>
          <p:nvPr/>
        </p:nvPicPr>
        <p:blipFill rotWithShape="1">
          <a:blip r:embed="rId2"/>
          <a:srcRect t="22891"/>
          <a:stretch/>
        </p:blipFill>
        <p:spPr>
          <a:xfrm>
            <a:off x="-92765" y="0"/>
            <a:ext cx="11535465" cy="6095638"/>
          </a:xfrm>
          <a:prstGeom prst="rect">
            <a:avLst/>
          </a:prstGeom>
        </p:spPr>
      </p:pic>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KILAVUZ  </a:t>
            </a:r>
          </a:p>
        </p:txBody>
      </p:sp>
      <p:sp>
        <p:nvSpPr>
          <p:cNvPr id="3" name="Alt Başlık 2"/>
          <p:cNvSpPr>
            <a:spLocks noGrp="1"/>
          </p:cNvSpPr>
          <p:nvPr>
            <p:ph type="subTitle" idx="1"/>
          </p:nvPr>
        </p:nvSpPr>
        <p:spPr>
          <a:xfrm>
            <a:off x="11442700" y="738935"/>
            <a:ext cx="749300" cy="5354169"/>
          </a:xfrm>
        </p:spPr>
        <p:txBody>
          <a:bodyPr vert="vert270" anchor="ctr" anchorCtr="0">
            <a:normAutofit/>
          </a:bodyPr>
          <a:lstStyle/>
          <a:p>
            <a:pPr algn="ctr"/>
            <a:r>
              <a:rPr lang="tr-TR" sz="2000" dirty="0">
                <a:solidFill>
                  <a:srgbClr val="002060"/>
                </a:solidFill>
                <a:hlinkClick r:id="rId3">
                  <a:extLst>
                    <a:ext uri="{A12FA001-AC4F-418D-AE19-62706E023703}">
                      <ahyp:hlinkClr xmlns:ahyp="http://schemas.microsoft.com/office/drawing/2018/hyperlinkcolor" val="tx"/>
                    </a:ext>
                  </a:extLst>
                </a:hlinkClick>
              </a:rPr>
              <a:t>e-Learning Platform (esldramaactivities.eu)</a:t>
            </a:r>
            <a:endParaRPr lang="tr-TR" sz="2000" dirty="0">
              <a:solidFill>
                <a:srgbClr val="002060"/>
              </a:solidFill>
            </a:endParaRPr>
          </a:p>
        </p:txBody>
      </p:sp>
      <p:grpSp>
        <p:nvGrpSpPr>
          <p:cNvPr id="9" name="Grup 8">
            <a:extLst>
              <a:ext uri="{FF2B5EF4-FFF2-40B4-BE49-F238E27FC236}">
                <a16:creationId xmlns:a16="http://schemas.microsoft.com/office/drawing/2014/main" id="{26BFD298-1AB2-A880-AD6B-1F94D2195044}"/>
              </a:ext>
            </a:extLst>
          </p:cNvPr>
          <p:cNvGrpSpPr/>
          <p:nvPr/>
        </p:nvGrpSpPr>
        <p:grpSpPr>
          <a:xfrm>
            <a:off x="91948" y="6080002"/>
            <a:ext cx="12100052" cy="787399"/>
            <a:chOff x="91948" y="6080002"/>
            <a:chExt cx="12100052" cy="787399"/>
          </a:xfrm>
        </p:grpSpPr>
        <p:pic>
          <p:nvPicPr>
            <p:cNvPr id="10" name="Resim 9">
              <a:extLst>
                <a:ext uri="{FF2B5EF4-FFF2-40B4-BE49-F238E27FC236}">
                  <a16:creationId xmlns:a16="http://schemas.microsoft.com/office/drawing/2014/main" id="{FD6A3A5A-E365-A8AF-857E-16CB28DA0A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11" name="Resim 10">
              <a:extLst>
                <a:ext uri="{FF2B5EF4-FFF2-40B4-BE49-F238E27FC236}">
                  <a16:creationId xmlns:a16="http://schemas.microsoft.com/office/drawing/2014/main" id="{986825DF-257A-C2BE-BDAA-3152D58F4C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2" name="Resim 11">
              <a:extLst>
                <a:ext uri="{FF2B5EF4-FFF2-40B4-BE49-F238E27FC236}">
                  <a16:creationId xmlns:a16="http://schemas.microsoft.com/office/drawing/2014/main" id="{091120BB-0128-795B-8800-4AC202C85BC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3" name="Resim 12" descr="yazı tipi, meneviş mavisi, Majorelle Blue, simge, sembol içeren bir resim&#10;&#10;Açıklama otomatik olarak oluşturuldu">
              <a:extLst>
                <a:ext uri="{FF2B5EF4-FFF2-40B4-BE49-F238E27FC236}">
                  <a16:creationId xmlns:a16="http://schemas.microsoft.com/office/drawing/2014/main" id="{9901C775-E159-7009-E948-16588FD0C7F9}"/>
                </a:ext>
              </a:extLst>
            </p:cNvPr>
            <p:cNvPicPr>
              <a:picLocks noChangeAspect="1"/>
            </p:cNvPicPr>
            <p:nvPr/>
          </p:nvPicPr>
          <p:blipFill>
            <a:blip r:embed="rId7"/>
            <a:stretch>
              <a:fillRect/>
            </a:stretch>
          </p:blipFill>
          <p:spPr>
            <a:xfrm>
              <a:off x="9959297" y="6098171"/>
              <a:ext cx="2232703" cy="744234"/>
            </a:xfrm>
            <a:prstGeom prst="rect">
              <a:avLst/>
            </a:prstGeom>
          </p:spPr>
        </p:pic>
      </p:grpSp>
      <p:pic>
        <p:nvPicPr>
          <p:cNvPr id="5" name="Resim 4">
            <a:extLst>
              <a:ext uri="{FF2B5EF4-FFF2-40B4-BE49-F238E27FC236}">
                <a16:creationId xmlns:a16="http://schemas.microsoft.com/office/drawing/2014/main" id="{453C68AA-4CF3-F443-EC91-5030959A70DC}"/>
              </a:ext>
            </a:extLst>
          </p:cNvPr>
          <p:cNvPicPr>
            <a:picLocks noChangeAspect="1"/>
          </p:cNvPicPr>
          <p:nvPr/>
        </p:nvPicPr>
        <p:blipFill>
          <a:blip r:embed="rId8"/>
          <a:stretch>
            <a:fillRect/>
          </a:stretch>
        </p:blipFill>
        <p:spPr>
          <a:xfrm>
            <a:off x="10148047" y="15595"/>
            <a:ext cx="1294653" cy="1675433"/>
          </a:xfrm>
          <a:prstGeom prst="rect">
            <a:avLst/>
          </a:prstGeom>
        </p:spPr>
      </p:pic>
      <p:pic>
        <p:nvPicPr>
          <p:cNvPr id="14" name="Resim 13">
            <a:extLst>
              <a:ext uri="{FF2B5EF4-FFF2-40B4-BE49-F238E27FC236}">
                <a16:creationId xmlns:a16="http://schemas.microsoft.com/office/drawing/2014/main" id="{A8455CBB-4723-A960-AC30-36BA53C2600C}"/>
              </a:ext>
            </a:extLst>
          </p:cNvPr>
          <p:cNvPicPr>
            <a:picLocks noChangeAspect="1"/>
          </p:cNvPicPr>
          <p:nvPr/>
        </p:nvPicPr>
        <p:blipFill>
          <a:blip r:embed="rId9"/>
          <a:stretch>
            <a:fillRect/>
          </a:stretch>
        </p:blipFill>
        <p:spPr>
          <a:xfrm>
            <a:off x="0" y="1673"/>
            <a:ext cx="12192000" cy="6854653"/>
          </a:xfrm>
          <a:prstGeom prst="rect">
            <a:avLst/>
          </a:prstGeom>
        </p:spPr>
      </p:pic>
    </p:spTree>
    <p:extLst>
      <p:ext uri="{BB962C8B-B14F-4D97-AF65-F5344CB8AC3E}">
        <p14:creationId xmlns:p14="http://schemas.microsoft.com/office/powerpoint/2010/main" val="53969141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curtains"/>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E2759E74-F2C4-6AC4-653B-DBA9D3C61192}"/>
              </a:ext>
            </a:extLst>
          </p:cNvPr>
          <p:cNvPicPr>
            <a:picLocks noChangeAspect="1"/>
          </p:cNvPicPr>
          <p:nvPr/>
        </p:nvPicPr>
        <p:blipFill rotWithShape="1">
          <a:blip r:embed="rId2"/>
          <a:srcRect t="22891"/>
          <a:stretch/>
        </p:blipFill>
        <p:spPr>
          <a:xfrm>
            <a:off x="13252" y="13101"/>
            <a:ext cx="11505878" cy="6080003"/>
          </a:xfrm>
          <a:prstGeom prst="rect">
            <a:avLst/>
          </a:prstGeom>
        </p:spPr>
      </p:pic>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KILAVUZ  </a:t>
            </a:r>
          </a:p>
        </p:txBody>
      </p:sp>
      <p:sp>
        <p:nvSpPr>
          <p:cNvPr id="3" name="Alt Başlık 2"/>
          <p:cNvSpPr>
            <a:spLocks noGrp="1"/>
          </p:cNvSpPr>
          <p:nvPr>
            <p:ph type="subTitle" idx="1"/>
          </p:nvPr>
        </p:nvSpPr>
        <p:spPr>
          <a:xfrm>
            <a:off x="11442700" y="738935"/>
            <a:ext cx="749300" cy="5354169"/>
          </a:xfrm>
        </p:spPr>
        <p:txBody>
          <a:bodyPr vert="vert270" anchor="ctr" anchorCtr="0">
            <a:normAutofit/>
          </a:bodyPr>
          <a:lstStyle/>
          <a:p>
            <a:pPr algn="ctr"/>
            <a:r>
              <a:rPr lang="tr-TR" sz="2000" dirty="0">
                <a:solidFill>
                  <a:srgbClr val="002060"/>
                </a:solidFill>
                <a:hlinkClick r:id="rId3">
                  <a:extLst>
                    <a:ext uri="{A12FA001-AC4F-418D-AE19-62706E023703}">
                      <ahyp:hlinkClr xmlns:ahyp="http://schemas.microsoft.com/office/drawing/2018/hyperlinkcolor" val="tx"/>
                    </a:ext>
                  </a:extLst>
                </a:hlinkClick>
              </a:rPr>
              <a:t>e-Learning Platform (esldramaactivities.eu)</a:t>
            </a:r>
            <a:endParaRPr lang="tr-TR" sz="2000" dirty="0">
              <a:solidFill>
                <a:srgbClr val="002060"/>
              </a:solidFill>
            </a:endParaRPr>
          </a:p>
        </p:txBody>
      </p:sp>
      <p:grpSp>
        <p:nvGrpSpPr>
          <p:cNvPr id="9" name="Grup 8">
            <a:extLst>
              <a:ext uri="{FF2B5EF4-FFF2-40B4-BE49-F238E27FC236}">
                <a16:creationId xmlns:a16="http://schemas.microsoft.com/office/drawing/2014/main" id="{26BFD298-1AB2-A880-AD6B-1F94D2195044}"/>
              </a:ext>
            </a:extLst>
          </p:cNvPr>
          <p:cNvGrpSpPr/>
          <p:nvPr/>
        </p:nvGrpSpPr>
        <p:grpSpPr>
          <a:xfrm>
            <a:off x="91948" y="6080002"/>
            <a:ext cx="12100052" cy="787399"/>
            <a:chOff x="91948" y="6080002"/>
            <a:chExt cx="12100052" cy="787399"/>
          </a:xfrm>
        </p:grpSpPr>
        <p:pic>
          <p:nvPicPr>
            <p:cNvPr id="10" name="Resim 9">
              <a:extLst>
                <a:ext uri="{FF2B5EF4-FFF2-40B4-BE49-F238E27FC236}">
                  <a16:creationId xmlns:a16="http://schemas.microsoft.com/office/drawing/2014/main" id="{FD6A3A5A-E365-A8AF-857E-16CB28DA0A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11" name="Resim 10">
              <a:extLst>
                <a:ext uri="{FF2B5EF4-FFF2-40B4-BE49-F238E27FC236}">
                  <a16:creationId xmlns:a16="http://schemas.microsoft.com/office/drawing/2014/main" id="{986825DF-257A-C2BE-BDAA-3152D58F4C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2" name="Resim 11">
              <a:extLst>
                <a:ext uri="{FF2B5EF4-FFF2-40B4-BE49-F238E27FC236}">
                  <a16:creationId xmlns:a16="http://schemas.microsoft.com/office/drawing/2014/main" id="{091120BB-0128-795B-8800-4AC202C85BC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3" name="Resim 12" descr="yazı tipi, meneviş mavisi, Majorelle Blue, simge, sembol içeren bir resim&#10;&#10;Açıklama otomatik olarak oluşturuldu">
              <a:extLst>
                <a:ext uri="{FF2B5EF4-FFF2-40B4-BE49-F238E27FC236}">
                  <a16:creationId xmlns:a16="http://schemas.microsoft.com/office/drawing/2014/main" id="{9901C775-E159-7009-E948-16588FD0C7F9}"/>
                </a:ext>
              </a:extLst>
            </p:cNvPr>
            <p:cNvPicPr>
              <a:picLocks noChangeAspect="1"/>
            </p:cNvPicPr>
            <p:nvPr/>
          </p:nvPicPr>
          <p:blipFill>
            <a:blip r:embed="rId7"/>
            <a:stretch>
              <a:fillRect/>
            </a:stretch>
          </p:blipFill>
          <p:spPr>
            <a:xfrm>
              <a:off x="9959297" y="6098171"/>
              <a:ext cx="2232703" cy="744234"/>
            </a:xfrm>
            <a:prstGeom prst="rect">
              <a:avLst/>
            </a:prstGeom>
          </p:spPr>
        </p:pic>
      </p:grpSp>
      <p:pic>
        <p:nvPicPr>
          <p:cNvPr id="5" name="Resim 4">
            <a:extLst>
              <a:ext uri="{FF2B5EF4-FFF2-40B4-BE49-F238E27FC236}">
                <a16:creationId xmlns:a16="http://schemas.microsoft.com/office/drawing/2014/main" id="{453C68AA-4CF3-F443-EC91-5030959A70DC}"/>
              </a:ext>
            </a:extLst>
          </p:cNvPr>
          <p:cNvPicPr>
            <a:picLocks noChangeAspect="1"/>
          </p:cNvPicPr>
          <p:nvPr/>
        </p:nvPicPr>
        <p:blipFill>
          <a:blip r:embed="rId8"/>
          <a:stretch>
            <a:fillRect/>
          </a:stretch>
        </p:blipFill>
        <p:spPr>
          <a:xfrm>
            <a:off x="10148047" y="15595"/>
            <a:ext cx="1294653" cy="1675433"/>
          </a:xfrm>
          <a:prstGeom prst="rect">
            <a:avLst/>
          </a:prstGeom>
        </p:spPr>
      </p:pic>
    </p:spTree>
    <p:extLst>
      <p:ext uri="{BB962C8B-B14F-4D97-AF65-F5344CB8AC3E}">
        <p14:creationId xmlns:p14="http://schemas.microsoft.com/office/powerpoint/2010/main" val="331471226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curtains"/>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KILAVUZ </a:t>
            </a:r>
            <a:endParaRPr lang="en-US" sz="4400" dirty="0">
              <a:solidFill>
                <a:schemeClr val="tx1"/>
              </a:solidFill>
            </a:endParaRPr>
          </a:p>
        </p:txBody>
      </p:sp>
      <p:sp>
        <p:nvSpPr>
          <p:cNvPr id="8" name="Metin kutusu 7"/>
          <p:cNvSpPr txBox="1"/>
          <p:nvPr/>
        </p:nvSpPr>
        <p:spPr>
          <a:xfrm>
            <a:off x="0" y="764896"/>
            <a:ext cx="11442700" cy="5355312"/>
          </a:xfrm>
          <a:prstGeom prst="rect">
            <a:avLst/>
          </a:prstGeom>
          <a:solidFill>
            <a:schemeClr val="bg1"/>
          </a:solidFill>
        </p:spPr>
        <p:txBody>
          <a:bodyPr wrap="square" rtlCol="0">
            <a:spAutoFit/>
          </a:bodyPr>
          <a:lstStyle/>
          <a:p>
            <a:endParaRPr lang="tr-TR" sz="2400" dirty="0"/>
          </a:p>
          <a:p>
            <a:endParaRPr lang="tr-TR" sz="2400" dirty="0"/>
          </a:p>
          <a:p>
            <a:endParaRPr lang="tr-TR" sz="2400" dirty="0"/>
          </a:p>
          <a:p>
            <a:endParaRPr lang="tr-TR" sz="2400" dirty="0"/>
          </a:p>
          <a:p>
            <a:endParaRPr lang="tr-TR" sz="2400" dirty="0"/>
          </a:p>
          <a:p>
            <a:endParaRPr lang="tr-TR" sz="2400"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sp>
        <p:nvSpPr>
          <p:cNvPr id="10" name="Alt Başlık 2">
            <a:extLst>
              <a:ext uri="{FF2B5EF4-FFF2-40B4-BE49-F238E27FC236}">
                <a16:creationId xmlns:a16="http://schemas.microsoft.com/office/drawing/2014/main" id="{93FBC6B5-95E3-FF6A-68BD-F0B379D4E438}"/>
              </a:ext>
            </a:extLst>
          </p:cNvPr>
          <p:cNvSpPr txBox="1">
            <a:spLocks/>
          </p:cNvSpPr>
          <p:nvPr/>
        </p:nvSpPr>
        <p:spPr>
          <a:xfrm>
            <a:off x="11442700" y="738935"/>
            <a:ext cx="749300" cy="5354169"/>
          </a:xfrm>
          <a:prstGeom prst="rect">
            <a:avLst/>
          </a:prstGeom>
        </p:spPr>
        <p:txBody>
          <a:bodyPr vert="vert270" lIns="91440" tIns="45720" rIns="91440" bIns="45720" rtlCol="0" anchor="ctr" anchorCtr="0">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r>
              <a:rPr lang="tr-TR" sz="2400" dirty="0">
                <a:solidFill>
                  <a:srgbClr val="002060"/>
                </a:solidFill>
                <a:hlinkClick r:id="rId2">
                  <a:extLst>
                    <a:ext uri="{A12FA001-AC4F-418D-AE19-62706E023703}">
                      <ahyp:hlinkClr xmlns:ahyp="http://schemas.microsoft.com/office/drawing/2018/hyperlinkcolor" val="tx"/>
                    </a:ext>
                  </a:extLst>
                </a:hlinkClick>
              </a:rPr>
              <a:t>www.esldramaactivities.eu</a:t>
            </a:r>
            <a:r>
              <a:rPr lang="tr-TR" sz="2400" dirty="0">
                <a:solidFill>
                  <a:srgbClr val="002060"/>
                </a:solidFill>
              </a:rPr>
              <a:t> </a:t>
            </a:r>
          </a:p>
        </p:txBody>
      </p:sp>
      <p:sp>
        <p:nvSpPr>
          <p:cNvPr id="11" name="Subtitle 11">
            <a:extLst>
              <a:ext uri="{FF2B5EF4-FFF2-40B4-BE49-F238E27FC236}">
                <a16:creationId xmlns:a16="http://schemas.microsoft.com/office/drawing/2014/main" id="{F330432C-B719-C3F1-53DC-A8990AADE691}"/>
              </a:ext>
            </a:extLst>
          </p:cNvPr>
          <p:cNvSpPr>
            <a:spLocks noGrp="1"/>
          </p:cNvSpPr>
          <p:nvPr>
            <p:ph type="subTitle" idx="1"/>
          </p:nvPr>
        </p:nvSpPr>
        <p:spPr>
          <a:xfrm>
            <a:off x="1955370" y="2574317"/>
            <a:ext cx="8031311" cy="2159048"/>
          </a:xfrm>
          <a:solidFill>
            <a:schemeClr val="bg1">
              <a:lumMod val="95000"/>
            </a:schemeClr>
          </a:solidFill>
        </p:spPr>
        <p:txBody>
          <a:bodyPr>
            <a:noAutofit/>
          </a:bodyPr>
          <a:lstStyle/>
          <a:p>
            <a:pPr algn="ctr"/>
            <a:r>
              <a:rPr lang="tr-TR" dirty="0">
                <a:solidFill>
                  <a:srgbClr val="0070C0"/>
                </a:solidFill>
                <a:latin typeface="Poppins" panose="00000500000000000000" pitchFamily="2" charset="-94"/>
                <a:cs typeface="Poppins" panose="00000500000000000000" pitchFamily="2" charset="-94"/>
              </a:rPr>
              <a:t>Her bir modül içerisinde aşağıda gösterildiği gibi alt başlıklar bulunmaktadır.</a:t>
            </a:r>
          </a:p>
          <a:p>
            <a:pPr algn="ctr"/>
            <a:r>
              <a:rPr lang="en-US" dirty="0">
                <a:solidFill>
                  <a:schemeClr val="tx2"/>
                </a:solidFill>
              </a:rPr>
              <a:t>Her </a:t>
            </a:r>
            <a:r>
              <a:rPr lang="en-US" dirty="0" err="1">
                <a:solidFill>
                  <a:schemeClr val="tx2"/>
                </a:solidFill>
              </a:rPr>
              <a:t>başlıkta</a:t>
            </a:r>
            <a:r>
              <a:rPr lang="en-US" dirty="0">
                <a:solidFill>
                  <a:schemeClr val="tx2"/>
                </a:solidFill>
              </a:rPr>
              <a:t> </a:t>
            </a:r>
            <a:r>
              <a:rPr lang="en-US" dirty="0" err="1">
                <a:solidFill>
                  <a:schemeClr val="tx2"/>
                </a:solidFill>
              </a:rPr>
              <a:t>ders</a:t>
            </a:r>
            <a:r>
              <a:rPr lang="en-US" dirty="0">
                <a:solidFill>
                  <a:schemeClr val="tx2"/>
                </a:solidFill>
              </a:rPr>
              <a:t> </a:t>
            </a:r>
            <a:r>
              <a:rPr lang="en-US" dirty="0" err="1">
                <a:solidFill>
                  <a:schemeClr val="tx2"/>
                </a:solidFill>
              </a:rPr>
              <a:t>bittikten</a:t>
            </a:r>
            <a:r>
              <a:rPr lang="en-US" dirty="0">
                <a:solidFill>
                  <a:schemeClr val="tx2"/>
                </a:solidFill>
              </a:rPr>
              <a:t> </a:t>
            </a:r>
            <a:r>
              <a:rPr lang="en-US" dirty="0" err="1">
                <a:solidFill>
                  <a:schemeClr val="tx2"/>
                </a:solidFill>
              </a:rPr>
              <a:t>sonra</a:t>
            </a:r>
            <a:r>
              <a:rPr lang="en-US" dirty="0">
                <a:solidFill>
                  <a:schemeClr val="tx2"/>
                </a:solidFill>
              </a:rPr>
              <a:t> 3 </a:t>
            </a:r>
            <a:r>
              <a:rPr lang="en-US" dirty="0" err="1">
                <a:solidFill>
                  <a:schemeClr val="tx2"/>
                </a:solidFill>
              </a:rPr>
              <a:t>adet</a:t>
            </a:r>
            <a:r>
              <a:rPr lang="en-US" dirty="0">
                <a:solidFill>
                  <a:schemeClr val="tx2"/>
                </a:solidFill>
              </a:rPr>
              <a:t> </a:t>
            </a:r>
            <a:r>
              <a:rPr lang="en-US" dirty="0" err="1">
                <a:solidFill>
                  <a:schemeClr val="tx2"/>
                </a:solidFill>
              </a:rPr>
              <a:t>soru</a:t>
            </a:r>
            <a:r>
              <a:rPr lang="en-US" dirty="0">
                <a:solidFill>
                  <a:schemeClr val="tx2"/>
                </a:solidFill>
              </a:rPr>
              <a:t> </a:t>
            </a:r>
            <a:r>
              <a:rPr lang="en-US" dirty="0" err="1">
                <a:solidFill>
                  <a:schemeClr val="tx2"/>
                </a:solidFill>
              </a:rPr>
              <a:t>ile</a:t>
            </a:r>
            <a:r>
              <a:rPr lang="en-US" dirty="0">
                <a:solidFill>
                  <a:schemeClr val="tx2"/>
                </a:solidFill>
              </a:rPr>
              <a:t> </a:t>
            </a:r>
            <a:r>
              <a:rPr lang="en-US" dirty="0" err="1">
                <a:solidFill>
                  <a:schemeClr val="tx2"/>
                </a:solidFill>
              </a:rPr>
              <a:t>karşılaşılacaktır</a:t>
            </a:r>
            <a:r>
              <a:rPr lang="en-US" dirty="0">
                <a:solidFill>
                  <a:schemeClr val="tx2"/>
                </a:solidFill>
              </a:rPr>
              <a:t>. Bu </a:t>
            </a:r>
            <a:r>
              <a:rPr lang="en-US" dirty="0" err="1">
                <a:solidFill>
                  <a:schemeClr val="tx2"/>
                </a:solidFill>
              </a:rPr>
              <a:t>sorular</a:t>
            </a:r>
            <a:r>
              <a:rPr lang="en-US" dirty="0">
                <a:solidFill>
                  <a:schemeClr val="tx2"/>
                </a:solidFill>
              </a:rPr>
              <a:t> </a:t>
            </a:r>
            <a:r>
              <a:rPr lang="en-US" dirty="0" err="1">
                <a:solidFill>
                  <a:schemeClr val="tx2"/>
                </a:solidFill>
              </a:rPr>
              <a:t>konuyu</a:t>
            </a:r>
            <a:r>
              <a:rPr lang="en-US" dirty="0">
                <a:solidFill>
                  <a:schemeClr val="tx2"/>
                </a:solidFill>
              </a:rPr>
              <a:t> </a:t>
            </a:r>
            <a:r>
              <a:rPr lang="en-US" dirty="0" err="1">
                <a:solidFill>
                  <a:schemeClr val="tx2"/>
                </a:solidFill>
              </a:rPr>
              <a:t>pekiştirmeye</a:t>
            </a:r>
            <a:r>
              <a:rPr lang="en-US" dirty="0">
                <a:solidFill>
                  <a:schemeClr val="tx2"/>
                </a:solidFill>
              </a:rPr>
              <a:t> </a:t>
            </a:r>
            <a:r>
              <a:rPr lang="en-US" dirty="0" err="1">
                <a:solidFill>
                  <a:schemeClr val="tx2"/>
                </a:solidFill>
              </a:rPr>
              <a:t>yöneliktir</a:t>
            </a:r>
            <a:r>
              <a:rPr lang="en-US" dirty="0">
                <a:solidFill>
                  <a:schemeClr val="tx2"/>
                </a:solidFill>
              </a:rPr>
              <a:t>.</a:t>
            </a:r>
          </a:p>
        </p:txBody>
      </p:sp>
      <p:pic>
        <p:nvPicPr>
          <p:cNvPr id="13" name="Resim 12">
            <a:extLst>
              <a:ext uri="{FF2B5EF4-FFF2-40B4-BE49-F238E27FC236}">
                <a16:creationId xmlns:a16="http://schemas.microsoft.com/office/drawing/2014/main" id="{F924979D-341C-5E37-BB2D-9293D2799CBB}"/>
              </a:ext>
            </a:extLst>
          </p:cNvPr>
          <p:cNvPicPr>
            <a:picLocks noChangeAspect="1"/>
          </p:cNvPicPr>
          <p:nvPr/>
        </p:nvPicPr>
        <p:blipFill>
          <a:blip r:embed="rId3"/>
          <a:stretch>
            <a:fillRect/>
          </a:stretch>
        </p:blipFill>
        <p:spPr>
          <a:xfrm>
            <a:off x="193488" y="36653"/>
            <a:ext cx="1294653" cy="1675433"/>
          </a:xfrm>
          <a:prstGeom prst="rect">
            <a:avLst/>
          </a:prstGeom>
        </p:spPr>
      </p:pic>
      <p:grpSp>
        <p:nvGrpSpPr>
          <p:cNvPr id="3" name="Grup 2">
            <a:extLst>
              <a:ext uri="{FF2B5EF4-FFF2-40B4-BE49-F238E27FC236}">
                <a16:creationId xmlns:a16="http://schemas.microsoft.com/office/drawing/2014/main" id="{8488B191-3066-8332-DB28-BF4F1133D041}"/>
              </a:ext>
            </a:extLst>
          </p:cNvPr>
          <p:cNvGrpSpPr/>
          <p:nvPr/>
        </p:nvGrpSpPr>
        <p:grpSpPr>
          <a:xfrm>
            <a:off x="91948" y="6080002"/>
            <a:ext cx="12100052" cy="787399"/>
            <a:chOff x="91948" y="6080002"/>
            <a:chExt cx="12100052" cy="787399"/>
          </a:xfrm>
        </p:grpSpPr>
        <p:pic>
          <p:nvPicPr>
            <p:cNvPr id="7" name="Resim 6">
              <a:extLst>
                <a:ext uri="{FF2B5EF4-FFF2-40B4-BE49-F238E27FC236}">
                  <a16:creationId xmlns:a16="http://schemas.microsoft.com/office/drawing/2014/main" id="{1CDD4DD8-25A1-D839-2F91-2D92E5A0CB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9" name="Resim 8">
              <a:extLst>
                <a:ext uri="{FF2B5EF4-FFF2-40B4-BE49-F238E27FC236}">
                  <a16:creationId xmlns:a16="http://schemas.microsoft.com/office/drawing/2014/main" id="{4FF5C696-6ABE-8562-6B34-DA6C96A287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2" name="Resim 11">
              <a:extLst>
                <a:ext uri="{FF2B5EF4-FFF2-40B4-BE49-F238E27FC236}">
                  <a16:creationId xmlns:a16="http://schemas.microsoft.com/office/drawing/2014/main" id="{B8D5AA3D-4477-725C-8A2E-C5B368C6DBD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4" name="Resim 13" descr="yazı tipi, meneviş mavisi, Majorelle Blue, simge, sembol içeren bir resim&#10;&#10;Açıklama otomatik olarak oluşturuldu">
              <a:extLst>
                <a:ext uri="{FF2B5EF4-FFF2-40B4-BE49-F238E27FC236}">
                  <a16:creationId xmlns:a16="http://schemas.microsoft.com/office/drawing/2014/main" id="{86D71E40-B20A-5292-4D1F-055DE6FC6922}"/>
                </a:ext>
              </a:extLst>
            </p:cNvPr>
            <p:cNvPicPr>
              <a:picLocks noChangeAspect="1"/>
            </p:cNvPicPr>
            <p:nvPr/>
          </p:nvPicPr>
          <p:blipFill>
            <a:blip r:embed="rId7"/>
            <a:stretch>
              <a:fillRect/>
            </a:stretch>
          </p:blipFill>
          <p:spPr>
            <a:xfrm>
              <a:off x="9959297" y="6098171"/>
              <a:ext cx="2232703" cy="744234"/>
            </a:xfrm>
            <a:prstGeom prst="rect">
              <a:avLst/>
            </a:prstGeom>
          </p:spPr>
        </p:pic>
      </p:grpSp>
    </p:spTree>
    <p:extLst>
      <p:ext uri="{BB962C8B-B14F-4D97-AF65-F5344CB8AC3E}">
        <p14:creationId xmlns:p14="http://schemas.microsoft.com/office/powerpoint/2010/main" val="281772692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curtains"/>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Metin kutusu 14">
            <a:extLst>
              <a:ext uri="{FF2B5EF4-FFF2-40B4-BE49-F238E27FC236}">
                <a16:creationId xmlns:a16="http://schemas.microsoft.com/office/drawing/2014/main" id="{0FF162F0-F626-900E-2947-E2494EFD534D}"/>
              </a:ext>
            </a:extLst>
          </p:cNvPr>
          <p:cNvSpPr txBox="1"/>
          <p:nvPr/>
        </p:nvSpPr>
        <p:spPr>
          <a:xfrm>
            <a:off x="0" y="745846"/>
            <a:ext cx="11442700" cy="5632311"/>
          </a:xfrm>
          <a:prstGeom prst="rect">
            <a:avLst/>
          </a:prstGeom>
          <a:solidFill>
            <a:schemeClr val="bg1"/>
          </a:solidFill>
        </p:spPr>
        <p:txBody>
          <a:bodyPr wrap="square" rtlCol="0">
            <a:spAutoFit/>
          </a:bodyPr>
          <a:lstStyle/>
          <a:p>
            <a:pPr lvl="0" fontAlgn="base"/>
            <a:endParaRPr lang="tr-TR" sz="2400" dirty="0"/>
          </a:p>
          <a:p>
            <a:pPr lvl="0" fontAlgn="base"/>
            <a:endParaRPr lang="tr-TR" sz="2400" dirty="0"/>
          </a:p>
          <a:p>
            <a:pPr lvl="0" fontAlgn="base"/>
            <a:endParaRPr lang="tr-TR" sz="2400" dirty="0"/>
          </a:p>
          <a:p>
            <a:pPr lvl="0" fontAlgn="base"/>
            <a:endParaRPr lang="tr-TR" sz="2400" dirty="0"/>
          </a:p>
          <a:p>
            <a:pPr lvl="0" fontAlgn="base"/>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p:txBody>
      </p:sp>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KILAVUZ  </a:t>
            </a:r>
          </a:p>
        </p:txBody>
      </p:sp>
      <p:sp>
        <p:nvSpPr>
          <p:cNvPr id="3" name="Alt Başlık 2"/>
          <p:cNvSpPr>
            <a:spLocks noGrp="1"/>
          </p:cNvSpPr>
          <p:nvPr>
            <p:ph type="subTitle" idx="1"/>
          </p:nvPr>
        </p:nvSpPr>
        <p:spPr>
          <a:xfrm>
            <a:off x="11442700" y="738935"/>
            <a:ext cx="749300" cy="5354169"/>
          </a:xfrm>
        </p:spPr>
        <p:txBody>
          <a:bodyPr vert="vert270" anchor="ctr" anchorCtr="0">
            <a:normAutofit/>
          </a:bodyPr>
          <a:lstStyle/>
          <a:p>
            <a:pPr algn="ctr"/>
            <a:r>
              <a:rPr lang="tr-TR" sz="2000" dirty="0">
                <a:solidFill>
                  <a:srgbClr val="002060"/>
                </a:solidFill>
                <a:hlinkClick r:id="rId2">
                  <a:extLst>
                    <a:ext uri="{A12FA001-AC4F-418D-AE19-62706E023703}">
                      <ahyp:hlinkClr xmlns:ahyp="http://schemas.microsoft.com/office/drawing/2018/hyperlinkcolor" val="tx"/>
                    </a:ext>
                  </a:extLst>
                </a:hlinkClick>
              </a:rPr>
              <a:t>e-Learning Platform (esldramaactivities.eu)</a:t>
            </a:r>
            <a:endParaRPr lang="tr-TR" sz="2000" dirty="0">
              <a:solidFill>
                <a:srgbClr val="002060"/>
              </a:solidFill>
            </a:endParaRPr>
          </a:p>
        </p:txBody>
      </p:sp>
      <p:sp>
        <p:nvSpPr>
          <p:cNvPr id="8" name="Metin kutusu 7"/>
          <p:cNvSpPr txBox="1"/>
          <p:nvPr/>
        </p:nvSpPr>
        <p:spPr>
          <a:xfrm>
            <a:off x="0" y="1505829"/>
            <a:ext cx="11442700" cy="4616648"/>
          </a:xfrm>
          <a:prstGeom prst="rect">
            <a:avLst/>
          </a:prstGeom>
          <a:solidFill>
            <a:schemeClr val="bg1"/>
          </a:solidFill>
        </p:spPr>
        <p:txBody>
          <a:bodyPr wrap="square" rtlCol="0">
            <a:spAutoFit/>
          </a:bodyPr>
          <a:lstStyle/>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grpSp>
        <p:nvGrpSpPr>
          <p:cNvPr id="9" name="Grup 8">
            <a:extLst>
              <a:ext uri="{FF2B5EF4-FFF2-40B4-BE49-F238E27FC236}">
                <a16:creationId xmlns:a16="http://schemas.microsoft.com/office/drawing/2014/main" id="{26BFD298-1AB2-A880-AD6B-1F94D2195044}"/>
              </a:ext>
            </a:extLst>
          </p:cNvPr>
          <p:cNvGrpSpPr/>
          <p:nvPr/>
        </p:nvGrpSpPr>
        <p:grpSpPr>
          <a:xfrm>
            <a:off x="91948" y="6080002"/>
            <a:ext cx="12100052" cy="787399"/>
            <a:chOff x="91948" y="6080002"/>
            <a:chExt cx="12100052" cy="787399"/>
          </a:xfrm>
        </p:grpSpPr>
        <p:pic>
          <p:nvPicPr>
            <p:cNvPr id="10" name="Resim 9">
              <a:extLst>
                <a:ext uri="{FF2B5EF4-FFF2-40B4-BE49-F238E27FC236}">
                  <a16:creationId xmlns:a16="http://schemas.microsoft.com/office/drawing/2014/main" id="{FD6A3A5A-E365-A8AF-857E-16CB28DA0A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11" name="Resim 10">
              <a:extLst>
                <a:ext uri="{FF2B5EF4-FFF2-40B4-BE49-F238E27FC236}">
                  <a16:creationId xmlns:a16="http://schemas.microsoft.com/office/drawing/2014/main" id="{986825DF-257A-C2BE-BDAA-3152D58F4C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2" name="Resim 11">
              <a:extLst>
                <a:ext uri="{FF2B5EF4-FFF2-40B4-BE49-F238E27FC236}">
                  <a16:creationId xmlns:a16="http://schemas.microsoft.com/office/drawing/2014/main" id="{091120BB-0128-795B-8800-4AC202C85B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3" name="Resim 12" descr="yazı tipi, meneviş mavisi, Majorelle Blue, simge, sembol içeren bir resim&#10;&#10;Açıklama otomatik olarak oluşturuldu">
              <a:extLst>
                <a:ext uri="{FF2B5EF4-FFF2-40B4-BE49-F238E27FC236}">
                  <a16:creationId xmlns:a16="http://schemas.microsoft.com/office/drawing/2014/main" id="{9901C775-E159-7009-E948-16588FD0C7F9}"/>
                </a:ext>
              </a:extLst>
            </p:cNvPr>
            <p:cNvPicPr>
              <a:picLocks noChangeAspect="1"/>
            </p:cNvPicPr>
            <p:nvPr/>
          </p:nvPicPr>
          <p:blipFill>
            <a:blip r:embed="rId6"/>
            <a:stretch>
              <a:fillRect/>
            </a:stretch>
          </p:blipFill>
          <p:spPr>
            <a:xfrm>
              <a:off x="9959297" y="6098171"/>
              <a:ext cx="2232703" cy="744234"/>
            </a:xfrm>
            <a:prstGeom prst="rect">
              <a:avLst/>
            </a:prstGeom>
          </p:spPr>
        </p:pic>
      </p:grpSp>
      <p:sp>
        <p:nvSpPr>
          <p:cNvPr id="14" name="Subtitle 11">
            <a:extLst>
              <a:ext uri="{FF2B5EF4-FFF2-40B4-BE49-F238E27FC236}">
                <a16:creationId xmlns:a16="http://schemas.microsoft.com/office/drawing/2014/main" id="{98F91304-FD49-4D48-8D04-AE4C66A7DA93}"/>
              </a:ext>
            </a:extLst>
          </p:cNvPr>
          <p:cNvSpPr txBox="1">
            <a:spLocks/>
          </p:cNvSpPr>
          <p:nvPr/>
        </p:nvSpPr>
        <p:spPr>
          <a:xfrm>
            <a:off x="2330021" y="1603515"/>
            <a:ext cx="7531958" cy="3650970"/>
          </a:xfrm>
          <a:prstGeom prst="rect">
            <a:avLst/>
          </a:prstGeom>
          <a:solidFill>
            <a:schemeClr val="bg1">
              <a:lumMod val="95000"/>
            </a:schemeClr>
          </a:solidFill>
        </p:spPr>
        <p:txBody>
          <a:bodyPr vert="horz" lIns="91440" tIns="45720" rIns="91440" bIns="45720" rtlCol="0" anchor="t">
            <a:no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marL="342900" indent="-342900">
              <a:buFont typeface="Arial" panose="020B0604020202020204" pitchFamily="34" charset="0"/>
              <a:buChar char="•"/>
            </a:pPr>
            <a:endParaRPr lang="tr-TR" dirty="0">
              <a:solidFill>
                <a:schemeClr val="tx2"/>
              </a:solidFill>
            </a:endParaRPr>
          </a:p>
          <a:p>
            <a:pPr marL="342900" indent="-342900" algn="just">
              <a:buFont typeface="Arial" panose="020B0604020202020204" pitchFamily="34" charset="0"/>
              <a:buChar char="•"/>
            </a:pPr>
            <a:r>
              <a:rPr lang="en-US" dirty="0">
                <a:solidFill>
                  <a:schemeClr val="tx2"/>
                </a:solidFill>
              </a:rPr>
              <a:t>İngilizce </a:t>
            </a:r>
            <a:r>
              <a:rPr lang="en-US" dirty="0" err="1">
                <a:solidFill>
                  <a:schemeClr val="tx2"/>
                </a:solidFill>
              </a:rPr>
              <a:t>öğrenenlerin</a:t>
            </a:r>
            <a:r>
              <a:rPr lang="en-US" dirty="0">
                <a:solidFill>
                  <a:schemeClr val="tx2"/>
                </a:solidFill>
              </a:rPr>
              <a:t> </a:t>
            </a:r>
            <a:r>
              <a:rPr lang="en-US" dirty="0" err="1">
                <a:solidFill>
                  <a:schemeClr val="tx2"/>
                </a:solidFill>
              </a:rPr>
              <a:t>başarıları</a:t>
            </a:r>
            <a:r>
              <a:rPr lang="en-US" dirty="0">
                <a:solidFill>
                  <a:schemeClr val="tx2"/>
                </a:solidFill>
              </a:rPr>
              <a:t> </a:t>
            </a:r>
            <a:r>
              <a:rPr lang="en-US" dirty="0" err="1">
                <a:solidFill>
                  <a:schemeClr val="tx2"/>
                </a:solidFill>
              </a:rPr>
              <a:t>üzerine</a:t>
            </a:r>
            <a:r>
              <a:rPr lang="en-US" dirty="0">
                <a:solidFill>
                  <a:schemeClr val="tx2"/>
                </a:solidFill>
              </a:rPr>
              <a:t> </a:t>
            </a:r>
            <a:r>
              <a:rPr lang="en-US" dirty="0" err="1">
                <a:solidFill>
                  <a:schemeClr val="tx2"/>
                </a:solidFill>
              </a:rPr>
              <a:t>yapılan</a:t>
            </a:r>
            <a:r>
              <a:rPr lang="en-US" dirty="0">
                <a:solidFill>
                  <a:schemeClr val="tx2"/>
                </a:solidFill>
              </a:rPr>
              <a:t> son </a:t>
            </a:r>
            <a:r>
              <a:rPr lang="en-US" dirty="0" err="1">
                <a:solidFill>
                  <a:schemeClr val="tx2"/>
                </a:solidFill>
              </a:rPr>
              <a:t>anketler</a:t>
            </a:r>
            <a:r>
              <a:rPr lang="en-US" dirty="0">
                <a:solidFill>
                  <a:schemeClr val="tx2"/>
                </a:solidFill>
              </a:rPr>
              <a:t> ve AB </a:t>
            </a:r>
            <a:r>
              <a:rPr lang="en-US" dirty="0" err="1">
                <a:solidFill>
                  <a:schemeClr val="tx2"/>
                </a:solidFill>
              </a:rPr>
              <a:t>genelinde</a:t>
            </a:r>
            <a:r>
              <a:rPr lang="en-US" dirty="0">
                <a:solidFill>
                  <a:schemeClr val="tx2"/>
                </a:solidFill>
              </a:rPr>
              <a:t> </a:t>
            </a:r>
            <a:r>
              <a:rPr lang="en-US" dirty="0" err="1">
                <a:solidFill>
                  <a:schemeClr val="tx2"/>
                </a:solidFill>
              </a:rPr>
              <a:t>eğitim</a:t>
            </a:r>
            <a:r>
              <a:rPr lang="en-US" dirty="0">
                <a:solidFill>
                  <a:schemeClr val="tx2"/>
                </a:solidFill>
              </a:rPr>
              <a:t> ve </a:t>
            </a:r>
            <a:r>
              <a:rPr lang="en-US" dirty="0" err="1">
                <a:solidFill>
                  <a:schemeClr val="tx2"/>
                </a:solidFill>
              </a:rPr>
              <a:t>öğretimdeki</a:t>
            </a:r>
            <a:r>
              <a:rPr lang="en-US" dirty="0">
                <a:solidFill>
                  <a:schemeClr val="tx2"/>
                </a:solidFill>
              </a:rPr>
              <a:t> </a:t>
            </a:r>
            <a:r>
              <a:rPr lang="en-US" dirty="0" err="1">
                <a:solidFill>
                  <a:schemeClr val="tx2"/>
                </a:solidFill>
              </a:rPr>
              <a:t>dillerin</a:t>
            </a:r>
            <a:r>
              <a:rPr lang="en-US" dirty="0">
                <a:solidFill>
                  <a:schemeClr val="tx2"/>
                </a:solidFill>
              </a:rPr>
              <a:t> </a:t>
            </a:r>
            <a:r>
              <a:rPr lang="en-US" dirty="0" err="1">
                <a:solidFill>
                  <a:schemeClr val="tx2"/>
                </a:solidFill>
              </a:rPr>
              <a:t>karşılaştırmalı</a:t>
            </a:r>
            <a:r>
              <a:rPr lang="en-US" dirty="0">
                <a:solidFill>
                  <a:schemeClr val="tx2"/>
                </a:solidFill>
              </a:rPr>
              <a:t> </a:t>
            </a:r>
            <a:r>
              <a:rPr lang="en-US" dirty="0" err="1">
                <a:solidFill>
                  <a:schemeClr val="tx2"/>
                </a:solidFill>
              </a:rPr>
              <a:t>analizi</a:t>
            </a:r>
            <a:r>
              <a:rPr lang="en-US" dirty="0">
                <a:solidFill>
                  <a:schemeClr val="tx2"/>
                </a:solidFill>
              </a:rPr>
              <a:t>, AB </a:t>
            </a:r>
            <a:r>
              <a:rPr lang="en-US" dirty="0" err="1">
                <a:solidFill>
                  <a:schemeClr val="tx2"/>
                </a:solidFill>
              </a:rPr>
              <a:t>resmi</a:t>
            </a:r>
            <a:r>
              <a:rPr lang="en-US" dirty="0">
                <a:solidFill>
                  <a:schemeClr val="tx2"/>
                </a:solidFill>
              </a:rPr>
              <a:t> </a:t>
            </a:r>
            <a:r>
              <a:rPr lang="en-US" dirty="0" err="1">
                <a:solidFill>
                  <a:schemeClr val="tx2"/>
                </a:solidFill>
              </a:rPr>
              <a:t>belgesinde</a:t>
            </a:r>
            <a:r>
              <a:rPr lang="en-US" dirty="0">
                <a:solidFill>
                  <a:schemeClr val="tx2"/>
                </a:solidFill>
              </a:rPr>
              <a:t> de </a:t>
            </a:r>
            <a:r>
              <a:rPr lang="en-US" dirty="0" err="1">
                <a:solidFill>
                  <a:schemeClr val="tx2"/>
                </a:solidFill>
              </a:rPr>
              <a:t>belirtildiği</a:t>
            </a:r>
            <a:r>
              <a:rPr lang="en-US" dirty="0">
                <a:solidFill>
                  <a:schemeClr val="tx2"/>
                </a:solidFill>
              </a:rPr>
              <a:t> </a:t>
            </a:r>
            <a:r>
              <a:rPr lang="en-US" dirty="0" err="1">
                <a:solidFill>
                  <a:schemeClr val="tx2"/>
                </a:solidFill>
              </a:rPr>
              <a:t>gibi</a:t>
            </a:r>
            <a:r>
              <a:rPr lang="en-US" dirty="0">
                <a:solidFill>
                  <a:schemeClr val="tx2"/>
                </a:solidFill>
              </a:rPr>
              <a:t> "</a:t>
            </a:r>
            <a:r>
              <a:rPr lang="en-US" dirty="0" err="1">
                <a:solidFill>
                  <a:schemeClr val="tx2"/>
                </a:solidFill>
              </a:rPr>
              <a:t>çoğu</a:t>
            </a:r>
            <a:r>
              <a:rPr lang="en-US" dirty="0">
                <a:solidFill>
                  <a:schemeClr val="tx2"/>
                </a:solidFill>
              </a:rPr>
              <a:t> </a:t>
            </a:r>
            <a:r>
              <a:rPr lang="en-US" dirty="0" err="1">
                <a:solidFill>
                  <a:schemeClr val="tx2"/>
                </a:solidFill>
              </a:rPr>
              <a:t>Üye</a:t>
            </a:r>
            <a:r>
              <a:rPr lang="en-US" dirty="0">
                <a:solidFill>
                  <a:schemeClr val="tx2"/>
                </a:solidFill>
              </a:rPr>
              <a:t> </a:t>
            </a:r>
            <a:r>
              <a:rPr lang="en-US" dirty="0" err="1">
                <a:solidFill>
                  <a:schemeClr val="tx2"/>
                </a:solidFill>
              </a:rPr>
              <a:t>Devletin</a:t>
            </a:r>
            <a:r>
              <a:rPr lang="en-US" dirty="0">
                <a:solidFill>
                  <a:schemeClr val="tx2"/>
                </a:solidFill>
              </a:rPr>
              <a:t> </a:t>
            </a:r>
            <a:r>
              <a:rPr lang="en-US" dirty="0" err="1">
                <a:solidFill>
                  <a:schemeClr val="tx2"/>
                </a:solidFill>
              </a:rPr>
              <a:t>diller</a:t>
            </a:r>
            <a:r>
              <a:rPr lang="en-US" dirty="0">
                <a:solidFill>
                  <a:schemeClr val="tx2"/>
                </a:solidFill>
              </a:rPr>
              <a:t> </a:t>
            </a:r>
            <a:r>
              <a:rPr lang="en-US" dirty="0" err="1">
                <a:solidFill>
                  <a:schemeClr val="tx2"/>
                </a:solidFill>
              </a:rPr>
              <a:t>alanında</a:t>
            </a:r>
            <a:r>
              <a:rPr lang="en-US" dirty="0">
                <a:solidFill>
                  <a:schemeClr val="tx2"/>
                </a:solidFill>
              </a:rPr>
              <a:t> </a:t>
            </a:r>
            <a:r>
              <a:rPr lang="en-US" dirty="0" err="1">
                <a:solidFill>
                  <a:schemeClr val="tx2"/>
                </a:solidFill>
              </a:rPr>
              <a:t>uygun</a:t>
            </a:r>
            <a:r>
              <a:rPr lang="en-US" dirty="0">
                <a:solidFill>
                  <a:schemeClr val="tx2"/>
                </a:solidFill>
              </a:rPr>
              <a:t> </a:t>
            </a:r>
            <a:r>
              <a:rPr lang="en-US" dirty="0" err="1">
                <a:solidFill>
                  <a:schemeClr val="tx2"/>
                </a:solidFill>
              </a:rPr>
              <a:t>öğrenme</a:t>
            </a:r>
            <a:r>
              <a:rPr lang="en-US" dirty="0">
                <a:solidFill>
                  <a:schemeClr val="tx2"/>
                </a:solidFill>
              </a:rPr>
              <a:t> </a:t>
            </a:r>
            <a:r>
              <a:rPr lang="en-US" dirty="0" err="1">
                <a:solidFill>
                  <a:schemeClr val="tx2"/>
                </a:solidFill>
              </a:rPr>
              <a:t>çıktılarını</a:t>
            </a:r>
            <a:r>
              <a:rPr lang="en-US" dirty="0">
                <a:solidFill>
                  <a:schemeClr val="tx2"/>
                </a:solidFill>
              </a:rPr>
              <a:t> </a:t>
            </a:r>
            <a:r>
              <a:rPr lang="en-US" dirty="0" err="1">
                <a:solidFill>
                  <a:schemeClr val="tx2"/>
                </a:solidFill>
              </a:rPr>
              <a:t>sağlamada</a:t>
            </a:r>
            <a:r>
              <a:rPr lang="en-US" dirty="0">
                <a:solidFill>
                  <a:schemeClr val="tx2"/>
                </a:solidFill>
              </a:rPr>
              <a:t> </a:t>
            </a:r>
            <a:r>
              <a:rPr lang="en-US" dirty="0" err="1">
                <a:solidFill>
                  <a:schemeClr val="tx2"/>
                </a:solidFill>
              </a:rPr>
              <a:t>zorluklarla</a:t>
            </a:r>
            <a:r>
              <a:rPr lang="en-US" dirty="0">
                <a:solidFill>
                  <a:schemeClr val="tx2"/>
                </a:solidFill>
              </a:rPr>
              <a:t> </a:t>
            </a:r>
            <a:r>
              <a:rPr lang="en-US" dirty="0" err="1">
                <a:solidFill>
                  <a:schemeClr val="tx2"/>
                </a:solidFill>
              </a:rPr>
              <a:t>karşılaştığını</a:t>
            </a:r>
            <a:r>
              <a:rPr lang="en-US" dirty="0">
                <a:solidFill>
                  <a:schemeClr val="tx2"/>
                </a:solidFill>
              </a:rPr>
              <a:t>" </a:t>
            </a:r>
            <a:r>
              <a:rPr lang="en-US" dirty="0" err="1">
                <a:solidFill>
                  <a:schemeClr val="tx2"/>
                </a:solidFill>
              </a:rPr>
              <a:t>ortaya</a:t>
            </a:r>
            <a:r>
              <a:rPr lang="en-US" dirty="0">
                <a:solidFill>
                  <a:schemeClr val="tx2"/>
                </a:solidFill>
              </a:rPr>
              <a:t> </a:t>
            </a:r>
            <a:r>
              <a:rPr lang="en-US" dirty="0" err="1">
                <a:solidFill>
                  <a:schemeClr val="tx2"/>
                </a:solidFill>
              </a:rPr>
              <a:t>koymuştur</a:t>
            </a:r>
            <a:r>
              <a:rPr lang="en-US" dirty="0">
                <a:solidFill>
                  <a:schemeClr val="tx2"/>
                </a:solidFill>
              </a:rPr>
              <a:t>. Bu durum, </a:t>
            </a:r>
            <a:r>
              <a:rPr lang="en-US" dirty="0" err="1">
                <a:solidFill>
                  <a:schemeClr val="tx2"/>
                </a:solidFill>
              </a:rPr>
              <a:t>müfredata</a:t>
            </a:r>
            <a:r>
              <a:rPr lang="en-US" dirty="0">
                <a:solidFill>
                  <a:schemeClr val="tx2"/>
                </a:solidFill>
              </a:rPr>
              <a:t> </a:t>
            </a:r>
            <a:r>
              <a:rPr lang="en-US" dirty="0" err="1">
                <a:solidFill>
                  <a:schemeClr val="tx2"/>
                </a:solidFill>
              </a:rPr>
              <a:t>bir</a:t>
            </a:r>
            <a:r>
              <a:rPr lang="en-US" dirty="0">
                <a:solidFill>
                  <a:schemeClr val="tx2"/>
                </a:solidFill>
              </a:rPr>
              <a:t> </a:t>
            </a:r>
            <a:r>
              <a:rPr lang="en-US" dirty="0" err="1">
                <a:solidFill>
                  <a:schemeClr val="tx2"/>
                </a:solidFill>
              </a:rPr>
              <a:t>değişiklik</a:t>
            </a:r>
            <a:r>
              <a:rPr lang="en-US" dirty="0">
                <a:solidFill>
                  <a:schemeClr val="tx2"/>
                </a:solidFill>
              </a:rPr>
              <a:t> </a:t>
            </a:r>
            <a:r>
              <a:rPr lang="en-US" dirty="0" err="1">
                <a:solidFill>
                  <a:schemeClr val="tx2"/>
                </a:solidFill>
              </a:rPr>
              <a:t>getirme</a:t>
            </a:r>
            <a:r>
              <a:rPr lang="en-US" dirty="0">
                <a:solidFill>
                  <a:schemeClr val="tx2"/>
                </a:solidFill>
              </a:rPr>
              <a:t> ve İngilizce </a:t>
            </a:r>
            <a:r>
              <a:rPr lang="en-US" dirty="0" err="1">
                <a:solidFill>
                  <a:schemeClr val="tx2"/>
                </a:solidFill>
              </a:rPr>
              <a:t>konuşma</a:t>
            </a:r>
            <a:r>
              <a:rPr lang="en-US" dirty="0">
                <a:solidFill>
                  <a:schemeClr val="tx2"/>
                </a:solidFill>
              </a:rPr>
              <a:t> </a:t>
            </a:r>
            <a:r>
              <a:rPr lang="en-US" dirty="0" err="1">
                <a:solidFill>
                  <a:schemeClr val="tx2"/>
                </a:solidFill>
              </a:rPr>
              <a:t>becerilerini</a:t>
            </a:r>
            <a:r>
              <a:rPr lang="en-US" dirty="0">
                <a:solidFill>
                  <a:schemeClr val="tx2"/>
                </a:solidFill>
              </a:rPr>
              <a:t> </a:t>
            </a:r>
            <a:r>
              <a:rPr lang="en-US" dirty="0" err="1">
                <a:solidFill>
                  <a:schemeClr val="tx2"/>
                </a:solidFill>
              </a:rPr>
              <a:t>geliştirmeye</a:t>
            </a:r>
            <a:r>
              <a:rPr lang="en-US" dirty="0">
                <a:solidFill>
                  <a:schemeClr val="tx2"/>
                </a:solidFill>
              </a:rPr>
              <a:t> </a:t>
            </a:r>
            <a:r>
              <a:rPr lang="en-US" dirty="0" err="1">
                <a:solidFill>
                  <a:schemeClr val="tx2"/>
                </a:solidFill>
              </a:rPr>
              <a:t>yönelik</a:t>
            </a:r>
            <a:r>
              <a:rPr lang="en-US" dirty="0">
                <a:solidFill>
                  <a:schemeClr val="tx2"/>
                </a:solidFill>
              </a:rPr>
              <a:t> </a:t>
            </a:r>
            <a:r>
              <a:rPr lang="en-US" dirty="0" err="1">
                <a:solidFill>
                  <a:schemeClr val="tx2"/>
                </a:solidFill>
              </a:rPr>
              <a:t>yenilikçi</a:t>
            </a:r>
            <a:r>
              <a:rPr lang="en-US" dirty="0">
                <a:solidFill>
                  <a:schemeClr val="tx2"/>
                </a:solidFill>
              </a:rPr>
              <a:t> </a:t>
            </a:r>
            <a:r>
              <a:rPr lang="en-US" dirty="0" err="1">
                <a:solidFill>
                  <a:schemeClr val="tx2"/>
                </a:solidFill>
              </a:rPr>
              <a:t>bir</a:t>
            </a:r>
            <a:r>
              <a:rPr lang="en-US" dirty="0">
                <a:solidFill>
                  <a:schemeClr val="tx2"/>
                </a:solidFill>
              </a:rPr>
              <a:t> </a:t>
            </a:r>
            <a:r>
              <a:rPr lang="en-US" dirty="0" err="1">
                <a:solidFill>
                  <a:schemeClr val="tx2"/>
                </a:solidFill>
              </a:rPr>
              <a:t>araç</a:t>
            </a:r>
            <a:r>
              <a:rPr lang="en-US" dirty="0">
                <a:solidFill>
                  <a:schemeClr val="tx2"/>
                </a:solidFill>
              </a:rPr>
              <a:t> </a:t>
            </a:r>
            <a:r>
              <a:rPr lang="en-US" dirty="0" err="1">
                <a:solidFill>
                  <a:schemeClr val="tx2"/>
                </a:solidFill>
              </a:rPr>
              <a:t>sağlama</a:t>
            </a:r>
            <a:r>
              <a:rPr lang="en-US" dirty="0">
                <a:solidFill>
                  <a:schemeClr val="tx2"/>
                </a:solidFill>
              </a:rPr>
              <a:t> </a:t>
            </a:r>
            <a:r>
              <a:rPr lang="en-US" dirty="0" err="1">
                <a:solidFill>
                  <a:schemeClr val="tx2"/>
                </a:solidFill>
              </a:rPr>
              <a:t>gerekliliğini</a:t>
            </a:r>
            <a:r>
              <a:rPr lang="en-US" dirty="0">
                <a:solidFill>
                  <a:schemeClr val="tx2"/>
                </a:solidFill>
              </a:rPr>
              <a:t> </a:t>
            </a:r>
            <a:r>
              <a:rPr lang="en-US" dirty="0" err="1">
                <a:solidFill>
                  <a:schemeClr val="tx2"/>
                </a:solidFill>
              </a:rPr>
              <a:t>açıkça</a:t>
            </a:r>
            <a:r>
              <a:rPr lang="en-US" dirty="0">
                <a:solidFill>
                  <a:schemeClr val="tx2"/>
                </a:solidFill>
              </a:rPr>
              <a:t> </a:t>
            </a:r>
            <a:r>
              <a:rPr lang="en-US" dirty="0" err="1">
                <a:solidFill>
                  <a:schemeClr val="tx2"/>
                </a:solidFill>
              </a:rPr>
              <a:t>göstermektedir</a:t>
            </a:r>
            <a:r>
              <a:rPr lang="en-US" dirty="0">
                <a:solidFill>
                  <a:schemeClr val="tx2"/>
                </a:solidFill>
              </a:rPr>
              <a:t>.</a:t>
            </a:r>
          </a:p>
        </p:txBody>
      </p:sp>
    </p:spTree>
    <p:extLst>
      <p:ext uri="{BB962C8B-B14F-4D97-AF65-F5344CB8AC3E}">
        <p14:creationId xmlns:p14="http://schemas.microsoft.com/office/powerpoint/2010/main" val="388034765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curtains"/>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KILAVUZ </a:t>
            </a:r>
            <a:endParaRPr lang="en-US" sz="4400" dirty="0">
              <a:solidFill>
                <a:schemeClr val="tx1"/>
              </a:solidFill>
            </a:endParaRPr>
          </a:p>
        </p:txBody>
      </p:sp>
      <p:sp>
        <p:nvSpPr>
          <p:cNvPr id="8" name="Metin kutusu 7"/>
          <p:cNvSpPr txBox="1"/>
          <p:nvPr/>
        </p:nvSpPr>
        <p:spPr>
          <a:xfrm>
            <a:off x="0" y="764896"/>
            <a:ext cx="11442700" cy="5355312"/>
          </a:xfrm>
          <a:prstGeom prst="rect">
            <a:avLst/>
          </a:prstGeom>
          <a:solidFill>
            <a:schemeClr val="bg1"/>
          </a:solidFill>
        </p:spPr>
        <p:txBody>
          <a:bodyPr wrap="square" rtlCol="0">
            <a:spAutoFit/>
          </a:bodyPr>
          <a:lstStyle/>
          <a:p>
            <a:endParaRPr lang="tr-TR" sz="2400" dirty="0"/>
          </a:p>
          <a:p>
            <a:endParaRPr lang="tr-TR" sz="2400" dirty="0"/>
          </a:p>
          <a:p>
            <a:endParaRPr lang="tr-TR" sz="2400" dirty="0"/>
          </a:p>
          <a:p>
            <a:endParaRPr lang="tr-TR" sz="2400" dirty="0"/>
          </a:p>
          <a:p>
            <a:endParaRPr lang="tr-TR" sz="2400" dirty="0"/>
          </a:p>
          <a:p>
            <a:endParaRPr lang="tr-TR" sz="2400"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sp>
        <p:nvSpPr>
          <p:cNvPr id="10" name="Alt Başlık 2">
            <a:extLst>
              <a:ext uri="{FF2B5EF4-FFF2-40B4-BE49-F238E27FC236}">
                <a16:creationId xmlns:a16="http://schemas.microsoft.com/office/drawing/2014/main" id="{93FBC6B5-95E3-FF6A-68BD-F0B379D4E438}"/>
              </a:ext>
            </a:extLst>
          </p:cNvPr>
          <p:cNvSpPr txBox="1">
            <a:spLocks/>
          </p:cNvSpPr>
          <p:nvPr/>
        </p:nvSpPr>
        <p:spPr>
          <a:xfrm>
            <a:off x="11442700" y="738935"/>
            <a:ext cx="749300" cy="5354169"/>
          </a:xfrm>
          <a:prstGeom prst="rect">
            <a:avLst/>
          </a:prstGeom>
        </p:spPr>
        <p:txBody>
          <a:bodyPr vert="vert270" lIns="91440" tIns="45720" rIns="91440" bIns="45720" rtlCol="0" anchor="ctr" anchorCtr="0">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r>
              <a:rPr lang="tr-TR" sz="2400" dirty="0">
                <a:solidFill>
                  <a:srgbClr val="002060"/>
                </a:solidFill>
                <a:hlinkClick r:id="rId2">
                  <a:extLst>
                    <a:ext uri="{A12FA001-AC4F-418D-AE19-62706E023703}">
                      <ahyp:hlinkClr xmlns:ahyp="http://schemas.microsoft.com/office/drawing/2018/hyperlinkcolor" val="tx"/>
                    </a:ext>
                  </a:extLst>
                </a:hlinkClick>
              </a:rPr>
              <a:t>www.esldramaactivities.eu</a:t>
            </a:r>
            <a:r>
              <a:rPr lang="tr-TR" sz="2400" dirty="0">
                <a:solidFill>
                  <a:srgbClr val="002060"/>
                </a:solidFill>
              </a:rPr>
              <a:t> </a:t>
            </a:r>
          </a:p>
        </p:txBody>
      </p:sp>
      <p:sp>
        <p:nvSpPr>
          <p:cNvPr id="11" name="Subtitle 11">
            <a:extLst>
              <a:ext uri="{FF2B5EF4-FFF2-40B4-BE49-F238E27FC236}">
                <a16:creationId xmlns:a16="http://schemas.microsoft.com/office/drawing/2014/main" id="{F330432C-B719-C3F1-53DC-A8990AADE691}"/>
              </a:ext>
            </a:extLst>
          </p:cNvPr>
          <p:cNvSpPr>
            <a:spLocks noGrp="1"/>
          </p:cNvSpPr>
          <p:nvPr>
            <p:ph type="subTitle" idx="1"/>
          </p:nvPr>
        </p:nvSpPr>
        <p:spPr>
          <a:xfrm>
            <a:off x="2033961" y="1905828"/>
            <a:ext cx="8031311" cy="3073448"/>
          </a:xfrm>
          <a:solidFill>
            <a:schemeClr val="bg1">
              <a:lumMod val="95000"/>
            </a:schemeClr>
          </a:solidFill>
        </p:spPr>
        <p:txBody>
          <a:bodyPr>
            <a:noAutofit/>
          </a:bodyPr>
          <a:lstStyle/>
          <a:p>
            <a:pPr algn="ctr"/>
            <a:r>
              <a:rPr lang="tr-TR" b="1" dirty="0">
                <a:solidFill>
                  <a:srgbClr val="0070C0"/>
                </a:solidFill>
                <a:latin typeface="Poppins" panose="00000500000000000000" pitchFamily="2" charset="-94"/>
                <a:cs typeface="Poppins" panose="00000500000000000000" pitchFamily="2" charset="-94"/>
              </a:rPr>
              <a:t>Alt başlık-1:</a:t>
            </a:r>
          </a:p>
          <a:p>
            <a:pPr algn="ctr"/>
            <a:endParaRPr lang="tr-TR" dirty="0">
              <a:solidFill>
                <a:srgbClr val="0070C0"/>
              </a:solidFill>
              <a:latin typeface="Poppins" panose="00000500000000000000" pitchFamily="2" charset="-94"/>
              <a:cs typeface="Poppins" panose="00000500000000000000" pitchFamily="2" charset="-94"/>
            </a:endParaRPr>
          </a:p>
          <a:p>
            <a:pPr algn="ctr"/>
            <a:r>
              <a:rPr lang="en-US" b="1" i="0" u="sng" dirty="0">
                <a:solidFill>
                  <a:srgbClr val="0A477E"/>
                </a:solidFill>
                <a:effectLst/>
                <a:latin typeface="Poppins" panose="00000500000000000000" pitchFamily="2" charset="-94"/>
                <a:hlinkClick r:id="rId3"/>
              </a:rPr>
              <a:t>Sanat </a:t>
            </a:r>
            <a:r>
              <a:rPr lang="en-US" b="1" i="0" u="sng" dirty="0" err="1">
                <a:solidFill>
                  <a:srgbClr val="0A477E"/>
                </a:solidFill>
                <a:effectLst/>
                <a:latin typeface="Poppins" panose="00000500000000000000" pitchFamily="2" charset="-94"/>
                <a:hlinkClick r:id="rId3"/>
              </a:rPr>
              <a:t>alanında</a:t>
            </a:r>
            <a:r>
              <a:rPr lang="en-US" b="1" i="0" u="sng" dirty="0">
                <a:solidFill>
                  <a:srgbClr val="0A477E"/>
                </a:solidFill>
                <a:effectLst/>
                <a:latin typeface="Poppins" panose="00000500000000000000" pitchFamily="2" charset="-94"/>
                <a:hlinkClick r:id="rId3"/>
              </a:rPr>
              <a:t> drama </a:t>
            </a:r>
            <a:r>
              <a:rPr lang="en-US" b="1" i="0" u="sng" dirty="0" err="1">
                <a:solidFill>
                  <a:srgbClr val="0A477E"/>
                </a:solidFill>
                <a:effectLst/>
                <a:latin typeface="Poppins" panose="00000500000000000000" pitchFamily="2" charset="-94"/>
                <a:hlinkClick r:id="rId3"/>
              </a:rPr>
              <a:t>ile</a:t>
            </a:r>
            <a:r>
              <a:rPr lang="en-US" b="1" i="0" u="sng" dirty="0">
                <a:solidFill>
                  <a:srgbClr val="0A477E"/>
                </a:solidFill>
                <a:effectLst/>
                <a:latin typeface="Poppins" panose="00000500000000000000" pitchFamily="2" charset="-94"/>
                <a:hlinkClick r:id="rId3"/>
              </a:rPr>
              <a:t> </a:t>
            </a:r>
            <a:r>
              <a:rPr lang="en-US" b="1" i="0" u="sng" dirty="0" err="1">
                <a:solidFill>
                  <a:srgbClr val="0A477E"/>
                </a:solidFill>
                <a:effectLst/>
                <a:latin typeface="Poppins" panose="00000500000000000000" pitchFamily="2" charset="-94"/>
                <a:hlinkClick r:id="rId3"/>
              </a:rPr>
              <a:t>ilgili</a:t>
            </a:r>
            <a:r>
              <a:rPr lang="en-US" b="1" i="0" u="sng" dirty="0">
                <a:solidFill>
                  <a:srgbClr val="0A477E"/>
                </a:solidFill>
                <a:effectLst/>
                <a:latin typeface="Poppins" panose="00000500000000000000" pitchFamily="2" charset="-94"/>
                <a:hlinkClick r:id="rId3"/>
              </a:rPr>
              <a:t> </a:t>
            </a:r>
            <a:r>
              <a:rPr lang="en-US" b="1" i="0" u="sng" dirty="0" err="1">
                <a:solidFill>
                  <a:srgbClr val="0A477E"/>
                </a:solidFill>
                <a:effectLst/>
                <a:latin typeface="Poppins" panose="00000500000000000000" pitchFamily="2" charset="-94"/>
                <a:hlinkClick r:id="rId3"/>
              </a:rPr>
              <a:t>teorik</a:t>
            </a:r>
            <a:r>
              <a:rPr lang="en-US" b="1" i="0" u="sng" dirty="0">
                <a:solidFill>
                  <a:srgbClr val="0A477E"/>
                </a:solidFill>
                <a:effectLst/>
                <a:latin typeface="Poppins" panose="00000500000000000000" pitchFamily="2" charset="-94"/>
                <a:hlinkClick r:id="rId3"/>
              </a:rPr>
              <a:t> </a:t>
            </a:r>
            <a:r>
              <a:rPr lang="en-US" b="1" i="0" u="sng" dirty="0" err="1">
                <a:solidFill>
                  <a:srgbClr val="0A477E"/>
                </a:solidFill>
                <a:effectLst/>
                <a:latin typeface="Poppins" panose="00000500000000000000" pitchFamily="2" charset="-94"/>
                <a:hlinkClick r:id="rId3"/>
              </a:rPr>
              <a:t>altyapı</a:t>
            </a:r>
            <a:r>
              <a:rPr lang="en-US" b="1" i="0" u="sng" dirty="0">
                <a:solidFill>
                  <a:srgbClr val="0A477E"/>
                </a:solidFill>
                <a:effectLst/>
                <a:latin typeface="Poppins" panose="00000500000000000000" pitchFamily="2" charset="-94"/>
                <a:hlinkClick r:id="rId3"/>
              </a:rPr>
              <a:t>, </a:t>
            </a:r>
            <a:r>
              <a:rPr lang="en-US" b="1" i="0" u="sng" dirty="0" err="1">
                <a:solidFill>
                  <a:srgbClr val="0A477E"/>
                </a:solidFill>
                <a:effectLst/>
                <a:latin typeface="Poppins" panose="00000500000000000000" pitchFamily="2" charset="-94"/>
                <a:hlinkClick r:id="rId3"/>
              </a:rPr>
              <a:t>konuşma</a:t>
            </a:r>
            <a:r>
              <a:rPr lang="en-US" b="1" i="0" u="sng" dirty="0">
                <a:solidFill>
                  <a:srgbClr val="0A477E"/>
                </a:solidFill>
                <a:effectLst/>
                <a:latin typeface="Poppins" panose="00000500000000000000" pitchFamily="2" charset="-94"/>
                <a:hlinkClick r:id="rId3"/>
              </a:rPr>
              <a:t> </a:t>
            </a:r>
            <a:endParaRPr lang="en-US" b="1" i="0" dirty="0">
              <a:solidFill>
                <a:srgbClr val="1E88E5"/>
              </a:solidFill>
              <a:effectLst/>
              <a:latin typeface="Poppins" panose="00000500000000000000" pitchFamily="2" charset="-94"/>
            </a:endParaRPr>
          </a:p>
          <a:p>
            <a:pPr algn="ctr"/>
            <a:endParaRPr lang="tr-TR" dirty="0">
              <a:solidFill>
                <a:srgbClr val="0070C0"/>
              </a:solidFill>
              <a:latin typeface="Poppins" panose="00000500000000000000" pitchFamily="2" charset="-94"/>
              <a:cs typeface="Poppins" panose="00000500000000000000" pitchFamily="2" charset="-94"/>
            </a:endParaRPr>
          </a:p>
          <a:p>
            <a:pPr marL="342900" indent="-342900" algn="ctr">
              <a:buFont typeface="Arial" panose="020B0604020202020204" pitchFamily="34" charset="0"/>
              <a:buChar char="•"/>
            </a:pPr>
            <a:r>
              <a:rPr lang="tr-TR" dirty="0">
                <a:solidFill>
                  <a:srgbClr val="0070C0"/>
                </a:solidFill>
                <a:latin typeface="Poppins" panose="00000500000000000000" pitchFamily="2" charset="-94"/>
                <a:cs typeface="Poppins" panose="00000500000000000000" pitchFamily="2" charset="-94"/>
              </a:rPr>
              <a:t>Soru 1 </a:t>
            </a:r>
          </a:p>
          <a:p>
            <a:pPr marL="342900" indent="-342900" algn="ctr">
              <a:buFont typeface="Arial" panose="020B0604020202020204" pitchFamily="34" charset="0"/>
              <a:buChar char="•"/>
            </a:pPr>
            <a:r>
              <a:rPr lang="tr-TR" dirty="0">
                <a:solidFill>
                  <a:srgbClr val="0070C0"/>
                </a:solidFill>
                <a:latin typeface="Poppins" panose="00000500000000000000" pitchFamily="2" charset="-94"/>
                <a:cs typeface="Poppins" panose="00000500000000000000" pitchFamily="2" charset="-94"/>
              </a:rPr>
              <a:t>Soru 2 </a:t>
            </a:r>
          </a:p>
          <a:p>
            <a:pPr marL="342900" indent="-342900" algn="ctr">
              <a:buFont typeface="Arial" panose="020B0604020202020204" pitchFamily="34" charset="0"/>
              <a:buChar char="•"/>
            </a:pPr>
            <a:r>
              <a:rPr lang="tr-TR" dirty="0">
                <a:solidFill>
                  <a:srgbClr val="0070C0"/>
                </a:solidFill>
                <a:latin typeface="Poppins" panose="00000500000000000000" pitchFamily="2" charset="-94"/>
                <a:cs typeface="Poppins" panose="00000500000000000000" pitchFamily="2" charset="-94"/>
              </a:rPr>
              <a:t>Soru 3 </a:t>
            </a:r>
            <a:r>
              <a:rPr lang="en-US" dirty="0">
                <a:solidFill>
                  <a:srgbClr val="0070C0"/>
                </a:solidFill>
                <a:latin typeface="Poppins" panose="00000500000000000000" pitchFamily="2" charset="-94"/>
                <a:cs typeface="Poppins" panose="00000500000000000000" pitchFamily="2" charset="-94"/>
              </a:rPr>
              <a:t> </a:t>
            </a:r>
          </a:p>
        </p:txBody>
      </p:sp>
      <p:pic>
        <p:nvPicPr>
          <p:cNvPr id="13" name="Resim 12">
            <a:extLst>
              <a:ext uri="{FF2B5EF4-FFF2-40B4-BE49-F238E27FC236}">
                <a16:creationId xmlns:a16="http://schemas.microsoft.com/office/drawing/2014/main" id="{F924979D-341C-5E37-BB2D-9293D2799CBB}"/>
              </a:ext>
            </a:extLst>
          </p:cNvPr>
          <p:cNvPicPr>
            <a:picLocks noChangeAspect="1"/>
          </p:cNvPicPr>
          <p:nvPr/>
        </p:nvPicPr>
        <p:blipFill>
          <a:blip r:embed="rId4"/>
          <a:stretch>
            <a:fillRect/>
          </a:stretch>
        </p:blipFill>
        <p:spPr>
          <a:xfrm>
            <a:off x="193488" y="36653"/>
            <a:ext cx="1294653" cy="1675433"/>
          </a:xfrm>
          <a:prstGeom prst="rect">
            <a:avLst/>
          </a:prstGeom>
        </p:spPr>
      </p:pic>
      <p:sp>
        <p:nvSpPr>
          <p:cNvPr id="3" name="Unvan 1">
            <a:extLst>
              <a:ext uri="{FF2B5EF4-FFF2-40B4-BE49-F238E27FC236}">
                <a16:creationId xmlns:a16="http://schemas.microsoft.com/office/drawing/2014/main" id="{2FF31128-F8ED-B42A-A497-EE96991D8ABA}"/>
              </a:ext>
            </a:extLst>
          </p:cNvPr>
          <p:cNvSpPr txBox="1">
            <a:spLocks/>
          </p:cNvSpPr>
          <p:nvPr/>
        </p:nvSpPr>
        <p:spPr>
          <a:xfrm>
            <a:off x="1640914" y="769470"/>
            <a:ext cx="9595972" cy="738935"/>
          </a:xfrm>
          <a:prstGeom prst="rect">
            <a:avLst/>
          </a:prstGeom>
          <a:solidFill>
            <a:schemeClr val="accent1"/>
          </a:solidFill>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5900" kern="1200" spc="-100" baseline="0">
                <a:solidFill>
                  <a:srgbClr val="FFFFFF"/>
                </a:solidFill>
                <a:latin typeface="+mj-lt"/>
                <a:ea typeface="+mj-ea"/>
                <a:cs typeface="+mj-cs"/>
              </a:defRPr>
            </a:lvl1pPr>
          </a:lstStyle>
          <a:p>
            <a:pPr algn="ctr"/>
            <a:r>
              <a:rPr lang="tr-TR" sz="2800" dirty="0">
                <a:solidFill>
                  <a:schemeClr val="bg1"/>
                </a:solidFill>
              </a:rPr>
              <a:t>MODÜL-1: </a:t>
            </a:r>
            <a:r>
              <a:rPr lang="it-IT" sz="2800" dirty="0">
                <a:solidFill>
                  <a:schemeClr val="bg1"/>
                </a:solidFill>
              </a:rPr>
              <a:t>Drama dünyasına ve drama temelli müfredata giriş</a:t>
            </a:r>
            <a:r>
              <a:rPr lang="tr-TR" sz="2800" dirty="0">
                <a:solidFill>
                  <a:schemeClr val="bg1"/>
                </a:solidFill>
              </a:rPr>
              <a:t>  </a:t>
            </a:r>
            <a:endParaRPr lang="en-US" sz="2800" dirty="0">
              <a:solidFill>
                <a:schemeClr val="bg1"/>
              </a:solidFill>
            </a:endParaRPr>
          </a:p>
        </p:txBody>
      </p:sp>
      <p:grpSp>
        <p:nvGrpSpPr>
          <p:cNvPr id="7" name="Grup 6">
            <a:extLst>
              <a:ext uri="{FF2B5EF4-FFF2-40B4-BE49-F238E27FC236}">
                <a16:creationId xmlns:a16="http://schemas.microsoft.com/office/drawing/2014/main" id="{41D8B9B6-E40A-8B37-447B-41CEF7181562}"/>
              </a:ext>
            </a:extLst>
          </p:cNvPr>
          <p:cNvGrpSpPr/>
          <p:nvPr/>
        </p:nvGrpSpPr>
        <p:grpSpPr>
          <a:xfrm>
            <a:off x="91948" y="6080002"/>
            <a:ext cx="12100052" cy="787399"/>
            <a:chOff x="91948" y="6080002"/>
            <a:chExt cx="12100052" cy="787399"/>
          </a:xfrm>
        </p:grpSpPr>
        <p:pic>
          <p:nvPicPr>
            <p:cNvPr id="9" name="Resim 8">
              <a:extLst>
                <a:ext uri="{FF2B5EF4-FFF2-40B4-BE49-F238E27FC236}">
                  <a16:creationId xmlns:a16="http://schemas.microsoft.com/office/drawing/2014/main" id="{2AE63771-742A-920F-3857-7C2E27DAA76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12" name="Resim 11">
              <a:extLst>
                <a:ext uri="{FF2B5EF4-FFF2-40B4-BE49-F238E27FC236}">
                  <a16:creationId xmlns:a16="http://schemas.microsoft.com/office/drawing/2014/main" id="{FE390F12-6FD2-4AED-060A-1B77E55674A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4" name="Resim 13">
              <a:extLst>
                <a:ext uri="{FF2B5EF4-FFF2-40B4-BE49-F238E27FC236}">
                  <a16:creationId xmlns:a16="http://schemas.microsoft.com/office/drawing/2014/main" id="{0403EFB2-EE51-E8DD-D7D0-E5BABEE7879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5" name="Resim 14" descr="yazı tipi, meneviş mavisi, Majorelle Blue, simge, sembol içeren bir resim&#10;&#10;Açıklama otomatik olarak oluşturuldu">
              <a:extLst>
                <a:ext uri="{FF2B5EF4-FFF2-40B4-BE49-F238E27FC236}">
                  <a16:creationId xmlns:a16="http://schemas.microsoft.com/office/drawing/2014/main" id="{B114C2AD-6EEA-EEC2-47D7-9AD1107061C7}"/>
                </a:ext>
              </a:extLst>
            </p:cNvPr>
            <p:cNvPicPr>
              <a:picLocks noChangeAspect="1"/>
            </p:cNvPicPr>
            <p:nvPr/>
          </p:nvPicPr>
          <p:blipFill>
            <a:blip r:embed="rId8"/>
            <a:stretch>
              <a:fillRect/>
            </a:stretch>
          </p:blipFill>
          <p:spPr>
            <a:xfrm>
              <a:off x="9959297" y="6098171"/>
              <a:ext cx="2232703" cy="744234"/>
            </a:xfrm>
            <a:prstGeom prst="rect">
              <a:avLst/>
            </a:prstGeom>
          </p:spPr>
        </p:pic>
      </p:grpSp>
    </p:spTree>
    <p:extLst>
      <p:ext uri="{BB962C8B-B14F-4D97-AF65-F5344CB8AC3E}">
        <p14:creationId xmlns:p14="http://schemas.microsoft.com/office/powerpoint/2010/main" val="136715858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curtains"/>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KILAVUZ </a:t>
            </a:r>
            <a:endParaRPr lang="en-US" sz="4400" dirty="0">
              <a:solidFill>
                <a:schemeClr val="tx1"/>
              </a:solidFill>
            </a:endParaRPr>
          </a:p>
        </p:txBody>
      </p:sp>
      <p:sp>
        <p:nvSpPr>
          <p:cNvPr id="8" name="Metin kutusu 7"/>
          <p:cNvSpPr txBox="1"/>
          <p:nvPr/>
        </p:nvSpPr>
        <p:spPr>
          <a:xfrm>
            <a:off x="0" y="746967"/>
            <a:ext cx="11442700" cy="5355312"/>
          </a:xfrm>
          <a:prstGeom prst="rect">
            <a:avLst/>
          </a:prstGeom>
          <a:solidFill>
            <a:schemeClr val="bg1"/>
          </a:solidFill>
        </p:spPr>
        <p:txBody>
          <a:bodyPr wrap="square" rtlCol="0">
            <a:spAutoFit/>
          </a:bodyPr>
          <a:lstStyle/>
          <a:p>
            <a:endParaRPr lang="tr-TR" sz="2400" dirty="0"/>
          </a:p>
          <a:p>
            <a:endParaRPr lang="tr-TR" sz="2400" dirty="0"/>
          </a:p>
          <a:p>
            <a:endParaRPr lang="tr-TR" sz="2400" dirty="0"/>
          </a:p>
          <a:p>
            <a:endParaRPr lang="tr-TR" sz="2400" dirty="0"/>
          </a:p>
          <a:p>
            <a:endParaRPr lang="tr-TR" sz="2400" dirty="0"/>
          </a:p>
          <a:p>
            <a:endParaRPr lang="tr-TR" sz="2400"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sp>
        <p:nvSpPr>
          <p:cNvPr id="10" name="Alt Başlık 2">
            <a:extLst>
              <a:ext uri="{FF2B5EF4-FFF2-40B4-BE49-F238E27FC236}">
                <a16:creationId xmlns:a16="http://schemas.microsoft.com/office/drawing/2014/main" id="{93FBC6B5-95E3-FF6A-68BD-F0B379D4E438}"/>
              </a:ext>
            </a:extLst>
          </p:cNvPr>
          <p:cNvSpPr txBox="1">
            <a:spLocks/>
          </p:cNvSpPr>
          <p:nvPr/>
        </p:nvSpPr>
        <p:spPr>
          <a:xfrm>
            <a:off x="11442700" y="738935"/>
            <a:ext cx="749300" cy="5354169"/>
          </a:xfrm>
          <a:prstGeom prst="rect">
            <a:avLst/>
          </a:prstGeom>
        </p:spPr>
        <p:txBody>
          <a:bodyPr vert="vert270" lIns="91440" tIns="45720" rIns="91440" bIns="45720" rtlCol="0" anchor="ctr" anchorCtr="0">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r>
              <a:rPr lang="tr-TR" sz="2400" dirty="0">
                <a:solidFill>
                  <a:srgbClr val="002060"/>
                </a:solidFill>
                <a:hlinkClick r:id="rId2">
                  <a:extLst>
                    <a:ext uri="{A12FA001-AC4F-418D-AE19-62706E023703}">
                      <ahyp:hlinkClr xmlns:ahyp="http://schemas.microsoft.com/office/drawing/2018/hyperlinkcolor" val="tx"/>
                    </a:ext>
                  </a:extLst>
                </a:hlinkClick>
              </a:rPr>
              <a:t>www.esldramaactivities.eu</a:t>
            </a:r>
            <a:r>
              <a:rPr lang="tr-TR" sz="2400" dirty="0">
                <a:solidFill>
                  <a:srgbClr val="002060"/>
                </a:solidFill>
              </a:rPr>
              <a:t> </a:t>
            </a:r>
          </a:p>
        </p:txBody>
      </p:sp>
      <p:pic>
        <p:nvPicPr>
          <p:cNvPr id="9" name="Resim 8">
            <a:extLst>
              <a:ext uri="{FF2B5EF4-FFF2-40B4-BE49-F238E27FC236}">
                <a16:creationId xmlns:a16="http://schemas.microsoft.com/office/drawing/2014/main" id="{73BCFB7A-4452-7991-55C6-D607FE61ED59}"/>
              </a:ext>
            </a:extLst>
          </p:cNvPr>
          <p:cNvPicPr>
            <a:picLocks noChangeAspect="1"/>
          </p:cNvPicPr>
          <p:nvPr/>
        </p:nvPicPr>
        <p:blipFill rotWithShape="1">
          <a:blip r:embed="rId3"/>
          <a:srcRect l="3827" t="5026" r="7539" b="8044"/>
          <a:stretch/>
        </p:blipFill>
        <p:spPr>
          <a:xfrm>
            <a:off x="898101" y="723802"/>
            <a:ext cx="9702832" cy="5350251"/>
          </a:xfrm>
          <a:prstGeom prst="rect">
            <a:avLst/>
          </a:prstGeom>
        </p:spPr>
      </p:pic>
      <p:grpSp>
        <p:nvGrpSpPr>
          <p:cNvPr id="3" name="Grup 2">
            <a:extLst>
              <a:ext uri="{FF2B5EF4-FFF2-40B4-BE49-F238E27FC236}">
                <a16:creationId xmlns:a16="http://schemas.microsoft.com/office/drawing/2014/main" id="{FD35BF33-62CE-A90B-A33F-53226AFA8249}"/>
              </a:ext>
            </a:extLst>
          </p:cNvPr>
          <p:cNvGrpSpPr/>
          <p:nvPr/>
        </p:nvGrpSpPr>
        <p:grpSpPr>
          <a:xfrm>
            <a:off x="91948" y="6080002"/>
            <a:ext cx="12100052" cy="787399"/>
            <a:chOff x="91948" y="6080002"/>
            <a:chExt cx="12100052" cy="787399"/>
          </a:xfrm>
        </p:grpSpPr>
        <p:pic>
          <p:nvPicPr>
            <p:cNvPr id="7" name="Resim 6">
              <a:extLst>
                <a:ext uri="{FF2B5EF4-FFF2-40B4-BE49-F238E27FC236}">
                  <a16:creationId xmlns:a16="http://schemas.microsoft.com/office/drawing/2014/main" id="{701B2211-9FD4-9126-BEFD-17E00B11B1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11" name="Resim 10">
              <a:extLst>
                <a:ext uri="{FF2B5EF4-FFF2-40B4-BE49-F238E27FC236}">
                  <a16:creationId xmlns:a16="http://schemas.microsoft.com/office/drawing/2014/main" id="{7700D1A9-FF0E-968D-720F-EFE949E96B6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2" name="Resim 11">
              <a:extLst>
                <a:ext uri="{FF2B5EF4-FFF2-40B4-BE49-F238E27FC236}">
                  <a16:creationId xmlns:a16="http://schemas.microsoft.com/office/drawing/2014/main" id="{728AFBE5-8DA2-4183-F5D8-A93E4D48584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3" name="Resim 12" descr="yazı tipi, meneviş mavisi, Majorelle Blue, simge, sembol içeren bir resim&#10;&#10;Açıklama otomatik olarak oluşturuldu">
              <a:extLst>
                <a:ext uri="{FF2B5EF4-FFF2-40B4-BE49-F238E27FC236}">
                  <a16:creationId xmlns:a16="http://schemas.microsoft.com/office/drawing/2014/main" id="{DEAE21EB-AE0E-F3E3-6A62-C903266629C5}"/>
                </a:ext>
              </a:extLst>
            </p:cNvPr>
            <p:cNvPicPr>
              <a:picLocks noChangeAspect="1"/>
            </p:cNvPicPr>
            <p:nvPr/>
          </p:nvPicPr>
          <p:blipFill>
            <a:blip r:embed="rId7"/>
            <a:stretch>
              <a:fillRect/>
            </a:stretch>
          </p:blipFill>
          <p:spPr>
            <a:xfrm>
              <a:off x="9959297" y="6098171"/>
              <a:ext cx="2232703" cy="744234"/>
            </a:xfrm>
            <a:prstGeom prst="rect">
              <a:avLst/>
            </a:prstGeom>
          </p:spPr>
        </p:pic>
      </p:grpSp>
    </p:spTree>
    <p:extLst>
      <p:ext uri="{BB962C8B-B14F-4D97-AF65-F5344CB8AC3E}">
        <p14:creationId xmlns:p14="http://schemas.microsoft.com/office/powerpoint/2010/main" val="92752680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curtains"/>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KILAVUZ </a:t>
            </a:r>
            <a:endParaRPr lang="en-US" sz="4400" dirty="0">
              <a:solidFill>
                <a:schemeClr val="tx1"/>
              </a:solidFill>
            </a:endParaRPr>
          </a:p>
        </p:txBody>
      </p:sp>
      <p:sp>
        <p:nvSpPr>
          <p:cNvPr id="8" name="Metin kutusu 7"/>
          <p:cNvSpPr txBox="1"/>
          <p:nvPr/>
        </p:nvSpPr>
        <p:spPr>
          <a:xfrm>
            <a:off x="0" y="764896"/>
            <a:ext cx="11442700" cy="5355312"/>
          </a:xfrm>
          <a:prstGeom prst="rect">
            <a:avLst/>
          </a:prstGeom>
          <a:solidFill>
            <a:schemeClr val="bg1"/>
          </a:solidFill>
        </p:spPr>
        <p:txBody>
          <a:bodyPr wrap="square" rtlCol="0">
            <a:spAutoFit/>
          </a:bodyPr>
          <a:lstStyle/>
          <a:p>
            <a:endParaRPr lang="tr-TR" sz="2400" dirty="0"/>
          </a:p>
          <a:p>
            <a:endParaRPr lang="tr-TR" sz="2400" dirty="0"/>
          </a:p>
          <a:p>
            <a:endParaRPr lang="tr-TR" sz="2400" dirty="0"/>
          </a:p>
          <a:p>
            <a:endParaRPr lang="tr-TR" sz="2400" dirty="0"/>
          </a:p>
          <a:p>
            <a:endParaRPr lang="tr-TR" sz="2400" dirty="0"/>
          </a:p>
          <a:p>
            <a:endParaRPr lang="tr-TR" sz="2400"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sp>
        <p:nvSpPr>
          <p:cNvPr id="10" name="Alt Başlık 2">
            <a:extLst>
              <a:ext uri="{FF2B5EF4-FFF2-40B4-BE49-F238E27FC236}">
                <a16:creationId xmlns:a16="http://schemas.microsoft.com/office/drawing/2014/main" id="{93FBC6B5-95E3-FF6A-68BD-F0B379D4E438}"/>
              </a:ext>
            </a:extLst>
          </p:cNvPr>
          <p:cNvSpPr txBox="1">
            <a:spLocks/>
          </p:cNvSpPr>
          <p:nvPr/>
        </p:nvSpPr>
        <p:spPr>
          <a:xfrm>
            <a:off x="11442700" y="738935"/>
            <a:ext cx="749300" cy="5354169"/>
          </a:xfrm>
          <a:prstGeom prst="rect">
            <a:avLst/>
          </a:prstGeom>
        </p:spPr>
        <p:txBody>
          <a:bodyPr vert="vert270" lIns="91440" tIns="45720" rIns="91440" bIns="45720" rtlCol="0" anchor="ctr" anchorCtr="0">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r>
              <a:rPr lang="tr-TR" sz="2400" dirty="0">
                <a:solidFill>
                  <a:srgbClr val="002060"/>
                </a:solidFill>
                <a:hlinkClick r:id="rId2">
                  <a:extLst>
                    <a:ext uri="{A12FA001-AC4F-418D-AE19-62706E023703}">
                      <ahyp:hlinkClr xmlns:ahyp="http://schemas.microsoft.com/office/drawing/2018/hyperlinkcolor" val="tx"/>
                    </a:ext>
                  </a:extLst>
                </a:hlinkClick>
              </a:rPr>
              <a:t>www.esldramaactivities.eu</a:t>
            </a:r>
            <a:r>
              <a:rPr lang="tr-TR" sz="2400" dirty="0">
                <a:solidFill>
                  <a:srgbClr val="002060"/>
                </a:solidFill>
              </a:rPr>
              <a:t> </a:t>
            </a:r>
          </a:p>
        </p:txBody>
      </p:sp>
      <p:sp>
        <p:nvSpPr>
          <p:cNvPr id="11" name="Subtitle 11">
            <a:extLst>
              <a:ext uri="{FF2B5EF4-FFF2-40B4-BE49-F238E27FC236}">
                <a16:creationId xmlns:a16="http://schemas.microsoft.com/office/drawing/2014/main" id="{F330432C-B719-C3F1-53DC-A8990AADE691}"/>
              </a:ext>
            </a:extLst>
          </p:cNvPr>
          <p:cNvSpPr>
            <a:spLocks noGrp="1"/>
          </p:cNvSpPr>
          <p:nvPr>
            <p:ph type="subTitle" idx="1"/>
          </p:nvPr>
        </p:nvSpPr>
        <p:spPr>
          <a:xfrm>
            <a:off x="2033961" y="1905827"/>
            <a:ext cx="8031311" cy="3433891"/>
          </a:xfrm>
          <a:solidFill>
            <a:schemeClr val="bg1">
              <a:lumMod val="95000"/>
            </a:schemeClr>
          </a:solidFill>
        </p:spPr>
        <p:txBody>
          <a:bodyPr>
            <a:noAutofit/>
          </a:bodyPr>
          <a:lstStyle/>
          <a:p>
            <a:pPr algn="ctr"/>
            <a:r>
              <a:rPr lang="tr-TR" b="1" dirty="0">
                <a:solidFill>
                  <a:srgbClr val="0070C0"/>
                </a:solidFill>
                <a:latin typeface="Poppins" panose="00000500000000000000" pitchFamily="2" charset="-94"/>
                <a:cs typeface="Poppins" panose="00000500000000000000" pitchFamily="2" charset="-94"/>
              </a:rPr>
              <a:t>Alt başlık-2:</a:t>
            </a:r>
          </a:p>
          <a:p>
            <a:pPr algn="ctr"/>
            <a:endParaRPr lang="tr-TR" dirty="0">
              <a:solidFill>
                <a:srgbClr val="0070C0"/>
              </a:solidFill>
              <a:latin typeface="Poppins" panose="00000500000000000000" pitchFamily="2" charset="-94"/>
              <a:cs typeface="Poppins" panose="00000500000000000000" pitchFamily="2" charset="-94"/>
            </a:endParaRPr>
          </a:p>
          <a:p>
            <a:pPr algn="ctr"/>
            <a:r>
              <a:rPr lang="en-US" b="1" dirty="0" err="1">
                <a:solidFill>
                  <a:srgbClr val="0F6FC5"/>
                </a:solidFill>
                <a:latin typeface="Poppins" panose="00000500000000000000" pitchFamily="2" charset="-94"/>
                <a:hlinkClick r:id="rId3"/>
              </a:rPr>
              <a:t>Araştırma</a:t>
            </a:r>
            <a:r>
              <a:rPr lang="en-US" b="1" dirty="0">
                <a:solidFill>
                  <a:srgbClr val="0F6FC5"/>
                </a:solidFill>
                <a:latin typeface="Poppins" panose="00000500000000000000" pitchFamily="2" charset="-94"/>
                <a:hlinkClick r:id="rId3"/>
              </a:rPr>
              <a:t> </a:t>
            </a:r>
            <a:r>
              <a:rPr lang="en-US" b="1" dirty="0" err="1">
                <a:solidFill>
                  <a:srgbClr val="0F6FC5"/>
                </a:solidFill>
                <a:latin typeface="Poppins" panose="00000500000000000000" pitchFamily="2" charset="-94"/>
                <a:hlinkClick r:id="rId3"/>
              </a:rPr>
              <a:t>özeti</a:t>
            </a:r>
            <a:r>
              <a:rPr lang="en-US" b="1" dirty="0">
                <a:solidFill>
                  <a:srgbClr val="0F6FC5"/>
                </a:solidFill>
                <a:latin typeface="Poppins" panose="00000500000000000000" pitchFamily="2" charset="-94"/>
                <a:hlinkClick r:id="rId3"/>
              </a:rPr>
              <a:t> (</a:t>
            </a:r>
            <a:r>
              <a:rPr lang="en-US" b="1" dirty="0" err="1">
                <a:solidFill>
                  <a:srgbClr val="0F6FC5"/>
                </a:solidFill>
                <a:latin typeface="Poppins" panose="00000500000000000000" pitchFamily="2" charset="-94"/>
                <a:hlinkClick r:id="rId3"/>
              </a:rPr>
              <a:t>Araştırma</a:t>
            </a:r>
            <a:r>
              <a:rPr lang="en-US" b="1" dirty="0">
                <a:solidFill>
                  <a:srgbClr val="0F6FC5"/>
                </a:solidFill>
                <a:latin typeface="Poppins" panose="00000500000000000000" pitchFamily="2" charset="-94"/>
                <a:hlinkClick r:id="rId3"/>
              </a:rPr>
              <a:t> ve </a:t>
            </a:r>
            <a:r>
              <a:rPr lang="en-US" b="1" dirty="0" err="1">
                <a:solidFill>
                  <a:srgbClr val="0F6FC5"/>
                </a:solidFill>
                <a:latin typeface="Poppins" panose="00000500000000000000" pitchFamily="2" charset="-94"/>
                <a:hlinkClick r:id="rId3"/>
              </a:rPr>
              <a:t>uygulama</a:t>
            </a:r>
            <a:r>
              <a:rPr lang="en-US" b="1" dirty="0">
                <a:solidFill>
                  <a:srgbClr val="0F6FC5"/>
                </a:solidFill>
                <a:latin typeface="Poppins" panose="00000500000000000000" pitchFamily="2" charset="-94"/>
                <a:hlinkClick r:id="rId3"/>
              </a:rPr>
              <a:t> </a:t>
            </a:r>
            <a:r>
              <a:rPr lang="en-US" b="1" dirty="0" err="1">
                <a:solidFill>
                  <a:srgbClr val="0F6FC5"/>
                </a:solidFill>
                <a:latin typeface="Poppins" panose="00000500000000000000" pitchFamily="2" charset="-94"/>
                <a:hlinkClick r:id="rId3"/>
              </a:rPr>
              <a:t>arasındaki</a:t>
            </a:r>
            <a:r>
              <a:rPr lang="en-US" b="1" dirty="0">
                <a:solidFill>
                  <a:srgbClr val="0F6FC5"/>
                </a:solidFill>
                <a:latin typeface="Poppins" panose="00000500000000000000" pitchFamily="2" charset="-94"/>
                <a:hlinkClick r:id="rId3"/>
              </a:rPr>
              <a:t> </a:t>
            </a:r>
            <a:r>
              <a:rPr lang="en-US" b="1" dirty="0" err="1">
                <a:solidFill>
                  <a:srgbClr val="0F6FC5"/>
                </a:solidFill>
                <a:latin typeface="Poppins" panose="00000500000000000000" pitchFamily="2" charset="-94"/>
                <a:hlinkClick r:id="rId3"/>
              </a:rPr>
              <a:t>boşluğun</a:t>
            </a:r>
            <a:r>
              <a:rPr lang="en-US" b="1" dirty="0">
                <a:solidFill>
                  <a:srgbClr val="0F6FC5"/>
                </a:solidFill>
                <a:latin typeface="Poppins" panose="00000500000000000000" pitchFamily="2" charset="-94"/>
                <a:hlinkClick r:id="rId3"/>
              </a:rPr>
              <a:t> </a:t>
            </a:r>
            <a:r>
              <a:rPr lang="en-US" b="1" dirty="0" err="1">
                <a:solidFill>
                  <a:srgbClr val="0F6FC5"/>
                </a:solidFill>
                <a:latin typeface="Poppins" panose="00000500000000000000" pitchFamily="2" charset="-94"/>
                <a:hlinkClick r:id="rId3"/>
              </a:rPr>
              <a:t>doldurulması</a:t>
            </a:r>
            <a:r>
              <a:rPr lang="en-US" b="1" dirty="0">
                <a:solidFill>
                  <a:srgbClr val="0F6FC5"/>
                </a:solidFill>
                <a:latin typeface="Poppins" panose="00000500000000000000" pitchFamily="2" charset="-94"/>
                <a:hlinkClick r:id="rId3"/>
              </a:rPr>
              <a:t>) </a:t>
            </a:r>
            <a:endParaRPr lang="en-US" b="1" i="0" dirty="0">
              <a:solidFill>
                <a:srgbClr val="1E88E5"/>
              </a:solidFill>
              <a:effectLst/>
              <a:latin typeface="Poppins" panose="00000500000000000000" pitchFamily="2" charset="-94"/>
            </a:endParaRPr>
          </a:p>
          <a:p>
            <a:pPr algn="ctr"/>
            <a:r>
              <a:rPr lang="en-US" dirty="0">
                <a:solidFill>
                  <a:srgbClr val="0070C0"/>
                </a:solidFill>
                <a:latin typeface="Poppins" panose="00000500000000000000" pitchFamily="2" charset="-94"/>
                <a:cs typeface="Poppins" panose="00000500000000000000" pitchFamily="2" charset="-94"/>
              </a:rPr>
              <a:t> </a:t>
            </a:r>
          </a:p>
          <a:p>
            <a:pPr marL="342900" indent="-342900" algn="ctr">
              <a:buFont typeface="Arial" panose="020B0604020202020204" pitchFamily="34" charset="0"/>
              <a:buChar char="•"/>
            </a:pPr>
            <a:r>
              <a:rPr lang="tr-TR" dirty="0">
                <a:solidFill>
                  <a:srgbClr val="0070C0"/>
                </a:solidFill>
                <a:latin typeface="Poppins" panose="00000500000000000000" pitchFamily="2" charset="-94"/>
                <a:cs typeface="Poppins" panose="00000500000000000000" pitchFamily="2" charset="-94"/>
              </a:rPr>
              <a:t>Soru 1 </a:t>
            </a:r>
          </a:p>
          <a:p>
            <a:pPr marL="342900" indent="-342900" algn="ctr">
              <a:buFont typeface="Arial" panose="020B0604020202020204" pitchFamily="34" charset="0"/>
              <a:buChar char="•"/>
            </a:pPr>
            <a:r>
              <a:rPr lang="tr-TR" dirty="0">
                <a:solidFill>
                  <a:srgbClr val="0070C0"/>
                </a:solidFill>
                <a:latin typeface="Poppins" panose="00000500000000000000" pitchFamily="2" charset="-94"/>
                <a:cs typeface="Poppins" panose="00000500000000000000" pitchFamily="2" charset="-94"/>
              </a:rPr>
              <a:t>Soru 2 </a:t>
            </a:r>
          </a:p>
          <a:p>
            <a:pPr marL="342900" indent="-342900" algn="ctr">
              <a:buFont typeface="Arial" panose="020B0604020202020204" pitchFamily="34" charset="0"/>
              <a:buChar char="•"/>
            </a:pPr>
            <a:r>
              <a:rPr lang="tr-TR" dirty="0">
                <a:solidFill>
                  <a:srgbClr val="0070C0"/>
                </a:solidFill>
                <a:latin typeface="Poppins" panose="00000500000000000000" pitchFamily="2" charset="-94"/>
                <a:cs typeface="Poppins" panose="00000500000000000000" pitchFamily="2" charset="-94"/>
              </a:rPr>
              <a:t>Soru 3 </a:t>
            </a:r>
            <a:r>
              <a:rPr lang="en-US" dirty="0">
                <a:solidFill>
                  <a:srgbClr val="0070C0"/>
                </a:solidFill>
                <a:latin typeface="Poppins" panose="00000500000000000000" pitchFamily="2" charset="-94"/>
                <a:cs typeface="Poppins" panose="00000500000000000000" pitchFamily="2" charset="-94"/>
              </a:rPr>
              <a:t> </a:t>
            </a:r>
          </a:p>
        </p:txBody>
      </p:sp>
      <p:pic>
        <p:nvPicPr>
          <p:cNvPr id="13" name="Resim 12">
            <a:extLst>
              <a:ext uri="{FF2B5EF4-FFF2-40B4-BE49-F238E27FC236}">
                <a16:creationId xmlns:a16="http://schemas.microsoft.com/office/drawing/2014/main" id="{F924979D-341C-5E37-BB2D-9293D2799CBB}"/>
              </a:ext>
            </a:extLst>
          </p:cNvPr>
          <p:cNvPicPr>
            <a:picLocks noChangeAspect="1"/>
          </p:cNvPicPr>
          <p:nvPr/>
        </p:nvPicPr>
        <p:blipFill>
          <a:blip r:embed="rId4"/>
          <a:stretch>
            <a:fillRect/>
          </a:stretch>
        </p:blipFill>
        <p:spPr>
          <a:xfrm>
            <a:off x="193488" y="36653"/>
            <a:ext cx="1294653" cy="1675433"/>
          </a:xfrm>
          <a:prstGeom prst="rect">
            <a:avLst/>
          </a:prstGeom>
        </p:spPr>
      </p:pic>
      <p:sp>
        <p:nvSpPr>
          <p:cNvPr id="3" name="Unvan 1">
            <a:extLst>
              <a:ext uri="{FF2B5EF4-FFF2-40B4-BE49-F238E27FC236}">
                <a16:creationId xmlns:a16="http://schemas.microsoft.com/office/drawing/2014/main" id="{B2B1D9AD-9B86-E5E8-DF4D-0982B5DAB47B}"/>
              </a:ext>
            </a:extLst>
          </p:cNvPr>
          <p:cNvSpPr txBox="1">
            <a:spLocks/>
          </p:cNvSpPr>
          <p:nvPr/>
        </p:nvSpPr>
        <p:spPr>
          <a:xfrm>
            <a:off x="1640914" y="769470"/>
            <a:ext cx="9595972" cy="738935"/>
          </a:xfrm>
          <a:prstGeom prst="rect">
            <a:avLst/>
          </a:prstGeom>
          <a:solidFill>
            <a:schemeClr val="accent1"/>
          </a:solidFill>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5900" kern="1200" spc="-100" baseline="0">
                <a:solidFill>
                  <a:srgbClr val="FFFFFF"/>
                </a:solidFill>
                <a:latin typeface="+mj-lt"/>
                <a:ea typeface="+mj-ea"/>
                <a:cs typeface="+mj-cs"/>
              </a:defRPr>
            </a:lvl1pPr>
          </a:lstStyle>
          <a:p>
            <a:pPr algn="ctr"/>
            <a:r>
              <a:rPr lang="tr-TR" sz="2800" dirty="0">
                <a:solidFill>
                  <a:schemeClr val="bg1"/>
                </a:solidFill>
              </a:rPr>
              <a:t>MODÜL-1: </a:t>
            </a:r>
            <a:r>
              <a:rPr lang="it-IT" sz="2800" dirty="0">
                <a:solidFill>
                  <a:schemeClr val="bg1"/>
                </a:solidFill>
              </a:rPr>
              <a:t>Drama dünyasına ve drama temelli müfredata giriş</a:t>
            </a:r>
            <a:r>
              <a:rPr lang="tr-TR" sz="2800" dirty="0">
                <a:solidFill>
                  <a:schemeClr val="bg1"/>
                </a:solidFill>
              </a:rPr>
              <a:t>  </a:t>
            </a:r>
            <a:endParaRPr lang="en-US" sz="2800" dirty="0">
              <a:solidFill>
                <a:schemeClr val="bg1"/>
              </a:solidFill>
            </a:endParaRPr>
          </a:p>
        </p:txBody>
      </p:sp>
      <p:grpSp>
        <p:nvGrpSpPr>
          <p:cNvPr id="7" name="Grup 6">
            <a:extLst>
              <a:ext uri="{FF2B5EF4-FFF2-40B4-BE49-F238E27FC236}">
                <a16:creationId xmlns:a16="http://schemas.microsoft.com/office/drawing/2014/main" id="{E57A6EA8-23C3-F8C1-D9AC-E17638679B11}"/>
              </a:ext>
            </a:extLst>
          </p:cNvPr>
          <p:cNvGrpSpPr/>
          <p:nvPr/>
        </p:nvGrpSpPr>
        <p:grpSpPr>
          <a:xfrm>
            <a:off x="91948" y="6080002"/>
            <a:ext cx="12100052" cy="787399"/>
            <a:chOff x="91948" y="6080002"/>
            <a:chExt cx="12100052" cy="787399"/>
          </a:xfrm>
        </p:grpSpPr>
        <p:pic>
          <p:nvPicPr>
            <p:cNvPr id="9" name="Resim 8">
              <a:extLst>
                <a:ext uri="{FF2B5EF4-FFF2-40B4-BE49-F238E27FC236}">
                  <a16:creationId xmlns:a16="http://schemas.microsoft.com/office/drawing/2014/main" id="{6E1F150F-4D01-9709-DD7A-B8FBA1D1CD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12" name="Resim 11">
              <a:extLst>
                <a:ext uri="{FF2B5EF4-FFF2-40B4-BE49-F238E27FC236}">
                  <a16:creationId xmlns:a16="http://schemas.microsoft.com/office/drawing/2014/main" id="{5B28D95E-7110-10BE-7F1E-F292F864472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4" name="Resim 13">
              <a:extLst>
                <a:ext uri="{FF2B5EF4-FFF2-40B4-BE49-F238E27FC236}">
                  <a16:creationId xmlns:a16="http://schemas.microsoft.com/office/drawing/2014/main" id="{1251EA10-FB4E-3037-52C6-63017F3B9FE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5" name="Resim 14" descr="yazı tipi, meneviş mavisi, Majorelle Blue, simge, sembol içeren bir resim&#10;&#10;Açıklama otomatik olarak oluşturuldu">
              <a:extLst>
                <a:ext uri="{FF2B5EF4-FFF2-40B4-BE49-F238E27FC236}">
                  <a16:creationId xmlns:a16="http://schemas.microsoft.com/office/drawing/2014/main" id="{E97A9ABB-7042-105B-5AFE-977976195EAA}"/>
                </a:ext>
              </a:extLst>
            </p:cNvPr>
            <p:cNvPicPr>
              <a:picLocks noChangeAspect="1"/>
            </p:cNvPicPr>
            <p:nvPr/>
          </p:nvPicPr>
          <p:blipFill>
            <a:blip r:embed="rId8"/>
            <a:stretch>
              <a:fillRect/>
            </a:stretch>
          </p:blipFill>
          <p:spPr>
            <a:xfrm>
              <a:off x="9959297" y="6098171"/>
              <a:ext cx="2232703" cy="744234"/>
            </a:xfrm>
            <a:prstGeom prst="rect">
              <a:avLst/>
            </a:prstGeom>
          </p:spPr>
        </p:pic>
      </p:grpSp>
    </p:spTree>
    <p:extLst>
      <p:ext uri="{BB962C8B-B14F-4D97-AF65-F5344CB8AC3E}">
        <p14:creationId xmlns:p14="http://schemas.microsoft.com/office/powerpoint/2010/main" val="100676947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curtains"/>
      </p:transition>
    </mc:Choice>
    <mc:Fallback>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KILAVUZ </a:t>
            </a:r>
            <a:endParaRPr lang="en-US" sz="4400" dirty="0">
              <a:solidFill>
                <a:schemeClr val="tx1"/>
              </a:solidFill>
            </a:endParaRPr>
          </a:p>
        </p:txBody>
      </p:sp>
      <p:sp>
        <p:nvSpPr>
          <p:cNvPr id="8" name="Metin kutusu 7"/>
          <p:cNvSpPr txBox="1"/>
          <p:nvPr/>
        </p:nvSpPr>
        <p:spPr>
          <a:xfrm>
            <a:off x="0" y="746967"/>
            <a:ext cx="11442700" cy="5355312"/>
          </a:xfrm>
          <a:prstGeom prst="rect">
            <a:avLst/>
          </a:prstGeom>
          <a:solidFill>
            <a:schemeClr val="bg1"/>
          </a:solidFill>
        </p:spPr>
        <p:txBody>
          <a:bodyPr wrap="square" rtlCol="0">
            <a:spAutoFit/>
          </a:bodyPr>
          <a:lstStyle/>
          <a:p>
            <a:endParaRPr lang="tr-TR" sz="2400" dirty="0"/>
          </a:p>
          <a:p>
            <a:endParaRPr lang="tr-TR" sz="2400" dirty="0"/>
          </a:p>
          <a:p>
            <a:endParaRPr lang="tr-TR" sz="2400" dirty="0"/>
          </a:p>
          <a:p>
            <a:endParaRPr lang="tr-TR" sz="2400" dirty="0"/>
          </a:p>
          <a:p>
            <a:endParaRPr lang="tr-TR" sz="2400" dirty="0"/>
          </a:p>
          <a:p>
            <a:endParaRPr lang="tr-TR" sz="2400"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sp>
        <p:nvSpPr>
          <p:cNvPr id="10" name="Alt Başlık 2">
            <a:extLst>
              <a:ext uri="{FF2B5EF4-FFF2-40B4-BE49-F238E27FC236}">
                <a16:creationId xmlns:a16="http://schemas.microsoft.com/office/drawing/2014/main" id="{93FBC6B5-95E3-FF6A-68BD-F0B379D4E438}"/>
              </a:ext>
            </a:extLst>
          </p:cNvPr>
          <p:cNvSpPr txBox="1">
            <a:spLocks/>
          </p:cNvSpPr>
          <p:nvPr/>
        </p:nvSpPr>
        <p:spPr>
          <a:xfrm>
            <a:off x="11442700" y="738935"/>
            <a:ext cx="749300" cy="5354169"/>
          </a:xfrm>
          <a:prstGeom prst="rect">
            <a:avLst/>
          </a:prstGeom>
        </p:spPr>
        <p:txBody>
          <a:bodyPr vert="vert270" lIns="91440" tIns="45720" rIns="91440" bIns="45720" rtlCol="0" anchor="ctr" anchorCtr="0">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r>
              <a:rPr lang="tr-TR" sz="2400" dirty="0">
                <a:solidFill>
                  <a:srgbClr val="002060"/>
                </a:solidFill>
                <a:hlinkClick r:id="rId2">
                  <a:extLst>
                    <a:ext uri="{A12FA001-AC4F-418D-AE19-62706E023703}">
                      <ahyp:hlinkClr xmlns:ahyp="http://schemas.microsoft.com/office/drawing/2018/hyperlinkcolor" val="tx"/>
                    </a:ext>
                  </a:extLst>
                </a:hlinkClick>
              </a:rPr>
              <a:t>www.esldramaactivities.eu</a:t>
            </a:r>
            <a:r>
              <a:rPr lang="tr-TR" sz="2400" dirty="0">
                <a:solidFill>
                  <a:srgbClr val="002060"/>
                </a:solidFill>
              </a:rPr>
              <a:t> </a:t>
            </a:r>
          </a:p>
        </p:txBody>
      </p:sp>
      <p:pic>
        <p:nvPicPr>
          <p:cNvPr id="7" name="Resim 6">
            <a:extLst>
              <a:ext uri="{FF2B5EF4-FFF2-40B4-BE49-F238E27FC236}">
                <a16:creationId xmlns:a16="http://schemas.microsoft.com/office/drawing/2014/main" id="{3FA8A173-C7EB-F3D6-9A33-41AF41440580}"/>
              </a:ext>
            </a:extLst>
          </p:cNvPr>
          <p:cNvPicPr>
            <a:picLocks noChangeAspect="1"/>
          </p:cNvPicPr>
          <p:nvPr/>
        </p:nvPicPr>
        <p:blipFill rotWithShape="1">
          <a:blip r:embed="rId3"/>
          <a:srcRect l="4265" t="8346" r="19191" b="30709"/>
          <a:stretch/>
        </p:blipFill>
        <p:spPr>
          <a:xfrm>
            <a:off x="1078688" y="1190800"/>
            <a:ext cx="9941857" cy="4450438"/>
          </a:xfrm>
          <a:prstGeom prst="rect">
            <a:avLst/>
          </a:prstGeom>
        </p:spPr>
      </p:pic>
      <p:grpSp>
        <p:nvGrpSpPr>
          <p:cNvPr id="3" name="Grup 2">
            <a:extLst>
              <a:ext uri="{FF2B5EF4-FFF2-40B4-BE49-F238E27FC236}">
                <a16:creationId xmlns:a16="http://schemas.microsoft.com/office/drawing/2014/main" id="{80E34508-BB0A-961E-B8BC-6619480CCA2F}"/>
              </a:ext>
            </a:extLst>
          </p:cNvPr>
          <p:cNvGrpSpPr/>
          <p:nvPr/>
        </p:nvGrpSpPr>
        <p:grpSpPr>
          <a:xfrm>
            <a:off x="91948" y="6080002"/>
            <a:ext cx="12100052" cy="787399"/>
            <a:chOff x="91948" y="6080002"/>
            <a:chExt cx="12100052" cy="787399"/>
          </a:xfrm>
        </p:grpSpPr>
        <p:pic>
          <p:nvPicPr>
            <p:cNvPr id="9" name="Resim 8">
              <a:extLst>
                <a:ext uri="{FF2B5EF4-FFF2-40B4-BE49-F238E27FC236}">
                  <a16:creationId xmlns:a16="http://schemas.microsoft.com/office/drawing/2014/main" id="{053352C7-D1D1-0F92-5747-4D006D6233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11" name="Resim 10">
              <a:extLst>
                <a:ext uri="{FF2B5EF4-FFF2-40B4-BE49-F238E27FC236}">
                  <a16:creationId xmlns:a16="http://schemas.microsoft.com/office/drawing/2014/main" id="{F679FE11-7478-CC35-BC62-C9B5902019B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2" name="Resim 11">
              <a:extLst>
                <a:ext uri="{FF2B5EF4-FFF2-40B4-BE49-F238E27FC236}">
                  <a16:creationId xmlns:a16="http://schemas.microsoft.com/office/drawing/2014/main" id="{CECC4A14-60EF-4693-0BD1-4A6E70C57B3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3" name="Resim 12" descr="yazı tipi, meneviş mavisi, Majorelle Blue, simge, sembol içeren bir resim&#10;&#10;Açıklama otomatik olarak oluşturuldu">
              <a:extLst>
                <a:ext uri="{FF2B5EF4-FFF2-40B4-BE49-F238E27FC236}">
                  <a16:creationId xmlns:a16="http://schemas.microsoft.com/office/drawing/2014/main" id="{D9222999-F073-512E-1968-3CD3CD47EA68}"/>
                </a:ext>
              </a:extLst>
            </p:cNvPr>
            <p:cNvPicPr>
              <a:picLocks noChangeAspect="1"/>
            </p:cNvPicPr>
            <p:nvPr/>
          </p:nvPicPr>
          <p:blipFill>
            <a:blip r:embed="rId7"/>
            <a:stretch>
              <a:fillRect/>
            </a:stretch>
          </p:blipFill>
          <p:spPr>
            <a:xfrm>
              <a:off x="9959297" y="6098171"/>
              <a:ext cx="2232703" cy="744234"/>
            </a:xfrm>
            <a:prstGeom prst="rect">
              <a:avLst/>
            </a:prstGeom>
          </p:spPr>
        </p:pic>
      </p:grpSp>
    </p:spTree>
    <p:extLst>
      <p:ext uri="{BB962C8B-B14F-4D97-AF65-F5344CB8AC3E}">
        <p14:creationId xmlns:p14="http://schemas.microsoft.com/office/powerpoint/2010/main" val="397357884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curtains"/>
      </p:transition>
    </mc:Choice>
    <mc:Fallback>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KILAVUZ </a:t>
            </a:r>
            <a:endParaRPr lang="en-US" sz="4400" dirty="0">
              <a:solidFill>
                <a:schemeClr val="tx1"/>
              </a:solidFill>
            </a:endParaRPr>
          </a:p>
        </p:txBody>
      </p:sp>
      <p:sp>
        <p:nvSpPr>
          <p:cNvPr id="8" name="Metin kutusu 7"/>
          <p:cNvSpPr txBox="1"/>
          <p:nvPr/>
        </p:nvSpPr>
        <p:spPr>
          <a:xfrm>
            <a:off x="0" y="764896"/>
            <a:ext cx="11442700" cy="5355312"/>
          </a:xfrm>
          <a:prstGeom prst="rect">
            <a:avLst/>
          </a:prstGeom>
          <a:solidFill>
            <a:schemeClr val="bg1"/>
          </a:solidFill>
        </p:spPr>
        <p:txBody>
          <a:bodyPr wrap="square" rtlCol="0">
            <a:spAutoFit/>
          </a:bodyPr>
          <a:lstStyle/>
          <a:p>
            <a:endParaRPr lang="tr-TR" sz="2400" dirty="0"/>
          </a:p>
          <a:p>
            <a:endParaRPr lang="tr-TR" sz="2400" dirty="0"/>
          </a:p>
          <a:p>
            <a:endParaRPr lang="tr-TR" sz="2400" dirty="0"/>
          </a:p>
          <a:p>
            <a:endParaRPr lang="tr-TR" sz="2400" dirty="0"/>
          </a:p>
          <a:p>
            <a:endParaRPr lang="tr-TR" sz="2400" dirty="0"/>
          </a:p>
          <a:p>
            <a:endParaRPr lang="tr-TR" sz="2400"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sp>
        <p:nvSpPr>
          <p:cNvPr id="10" name="Alt Başlık 2">
            <a:extLst>
              <a:ext uri="{FF2B5EF4-FFF2-40B4-BE49-F238E27FC236}">
                <a16:creationId xmlns:a16="http://schemas.microsoft.com/office/drawing/2014/main" id="{93FBC6B5-95E3-FF6A-68BD-F0B379D4E438}"/>
              </a:ext>
            </a:extLst>
          </p:cNvPr>
          <p:cNvSpPr txBox="1">
            <a:spLocks/>
          </p:cNvSpPr>
          <p:nvPr/>
        </p:nvSpPr>
        <p:spPr>
          <a:xfrm>
            <a:off x="11442700" y="738935"/>
            <a:ext cx="749300" cy="5354169"/>
          </a:xfrm>
          <a:prstGeom prst="rect">
            <a:avLst/>
          </a:prstGeom>
        </p:spPr>
        <p:txBody>
          <a:bodyPr vert="vert270" lIns="91440" tIns="45720" rIns="91440" bIns="45720" rtlCol="0" anchor="ctr" anchorCtr="0">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r>
              <a:rPr lang="tr-TR" sz="2400" dirty="0">
                <a:solidFill>
                  <a:srgbClr val="002060"/>
                </a:solidFill>
                <a:hlinkClick r:id="rId2">
                  <a:extLst>
                    <a:ext uri="{A12FA001-AC4F-418D-AE19-62706E023703}">
                      <ahyp:hlinkClr xmlns:ahyp="http://schemas.microsoft.com/office/drawing/2018/hyperlinkcolor" val="tx"/>
                    </a:ext>
                  </a:extLst>
                </a:hlinkClick>
              </a:rPr>
              <a:t>www.esldramaactivities.eu</a:t>
            </a:r>
            <a:r>
              <a:rPr lang="tr-TR" sz="2400" dirty="0">
                <a:solidFill>
                  <a:srgbClr val="002060"/>
                </a:solidFill>
              </a:rPr>
              <a:t> </a:t>
            </a:r>
          </a:p>
        </p:txBody>
      </p:sp>
      <p:sp>
        <p:nvSpPr>
          <p:cNvPr id="11" name="Subtitle 11">
            <a:extLst>
              <a:ext uri="{FF2B5EF4-FFF2-40B4-BE49-F238E27FC236}">
                <a16:creationId xmlns:a16="http://schemas.microsoft.com/office/drawing/2014/main" id="{F330432C-B719-C3F1-53DC-A8990AADE691}"/>
              </a:ext>
            </a:extLst>
          </p:cNvPr>
          <p:cNvSpPr>
            <a:spLocks noGrp="1"/>
          </p:cNvSpPr>
          <p:nvPr>
            <p:ph type="subTitle" idx="1"/>
          </p:nvPr>
        </p:nvSpPr>
        <p:spPr>
          <a:xfrm>
            <a:off x="2033961" y="1905828"/>
            <a:ext cx="8031311" cy="3073448"/>
          </a:xfrm>
          <a:solidFill>
            <a:schemeClr val="bg1">
              <a:lumMod val="95000"/>
            </a:schemeClr>
          </a:solidFill>
        </p:spPr>
        <p:txBody>
          <a:bodyPr>
            <a:noAutofit/>
          </a:bodyPr>
          <a:lstStyle/>
          <a:p>
            <a:pPr algn="ctr"/>
            <a:r>
              <a:rPr lang="tr-TR" b="1" dirty="0">
                <a:solidFill>
                  <a:srgbClr val="0070C0"/>
                </a:solidFill>
                <a:latin typeface="Poppins" panose="00000500000000000000" pitchFamily="2" charset="-94"/>
                <a:cs typeface="Poppins" panose="00000500000000000000" pitchFamily="2" charset="-94"/>
              </a:rPr>
              <a:t>Alt başlık-3:</a:t>
            </a:r>
          </a:p>
          <a:p>
            <a:pPr algn="ctr"/>
            <a:endParaRPr lang="tr-TR" dirty="0">
              <a:solidFill>
                <a:srgbClr val="0070C0"/>
              </a:solidFill>
              <a:latin typeface="Poppins" panose="00000500000000000000" pitchFamily="2" charset="-94"/>
              <a:cs typeface="Poppins" panose="00000500000000000000" pitchFamily="2" charset="-94"/>
            </a:endParaRPr>
          </a:p>
          <a:p>
            <a:pPr algn="ctr"/>
            <a:r>
              <a:rPr lang="en-US" b="1" i="0" u="none" strike="noStrike" dirty="0">
                <a:solidFill>
                  <a:srgbClr val="0F6FC5"/>
                </a:solidFill>
                <a:effectLst/>
                <a:latin typeface="Poppins" panose="00000500000000000000" pitchFamily="2" charset="-94"/>
                <a:hlinkClick r:id="rId3"/>
              </a:rPr>
              <a:t>Drama </a:t>
            </a:r>
            <a:r>
              <a:rPr lang="en-US" b="1" i="0" u="none" strike="noStrike" dirty="0" err="1">
                <a:solidFill>
                  <a:srgbClr val="0F6FC5"/>
                </a:solidFill>
                <a:effectLst/>
                <a:latin typeface="Poppins" panose="00000500000000000000" pitchFamily="2" charset="-94"/>
                <a:hlinkClick r:id="rId3"/>
              </a:rPr>
              <a:t>temelli</a:t>
            </a:r>
            <a:r>
              <a:rPr lang="en-US" b="1" i="0" u="none" strike="noStrike" dirty="0">
                <a:solidFill>
                  <a:srgbClr val="0F6FC5"/>
                </a:solidFill>
                <a:effectLst/>
                <a:latin typeface="Poppins" panose="00000500000000000000" pitchFamily="2" charset="-94"/>
                <a:hlinkClick r:id="rId3"/>
              </a:rPr>
              <a:t> </a:t>
            </a:r>
            <a:r>
              <a:rPr lang="en-US" b="1" i="0" u="none" strike="noStrike" dirty="0" err="1">
                <a:solidFill>
                  <a:srgbClr val="0F6FC5"/>
                </a:solidFill>
                <a:effectLst/>
                <a:latin typeface="Poppins" panose="00000500000000000000" pitchFamily="2" charset="-94"/>
                <a:hlinkClick r:id="rId3"/>
              </a:rPr>
              <a:t>konuşma</a:t>
            </a:r>
            <a:r>
              <a:rPr lang="en-US" b="1" i="0" u="none" strike="noStrike" dirty="0">
                <a:solidFill>
                  <a:srgbClr val="0F6FC5"/>
                </a:solidFill>
                <a:effectLst/>
                <a:latin typeface="Poppins" panose="00000500000000000000" pitchFamily="2" charset="-94"/>
                <a:hlinkClick r:id="rId3"/>
              </a:rPr>
              <a:t> </a:t>
            </a:r>
            <a:r>
              <a:rPr lang="en-US" b="1" i="0" u="none" strike="noStrike" dirty="0" err="1">
                <a:solidFill>
                  <a:srgbClr val="0F6FC5"/>
                </a:solidFill>
                <a:effectLst/>
                <a:latin typeface="Poppins" panose="00000500000000000000" pitchFamily="2" charset="-94"/>
                <a:hlinkClick r:id="rId3"/>
              </a:rPr>
              <a:t>müfredatının</a:t>
            </a:r>
            <a:r>
              <a:rPr lang="en-US" b="1" i="0" u="none" strike="noStrike" dirty="0">
                <a:solidFill>
                  <a:srgbClr val="0F6FC5"/>
                </a:solidFill>
                <a:effectLst/>
                <a:latin typeface="Poppins" panose="00000500000000000000" pitchFamily="2" charset="-94"/>
                <a:hlinkClick r:id="rId3"/>
              </a:rPr>
              <a:t> </a:t>
            </a:r>
            <a:r>
              <a:rPr lang="en-US" b="1" i="0" u="none" strike="noStrike" dirty="0" err="1">
                <a:solidFill>
                  <a:srgbClr val="0F6FC5"/>
                </a:solidFill>
                <a:effectLst/>
                <a:latin typeface="Poppins" panose="00000500000000000000" pitchFamily="2" charset="-94"/>
                <a:hlinkClick r:id="rId3"/>
              </a:rPr>
              <a:t>bileşenleri</a:t>
            </a:r>
            <a:r>
              <a:rPr lang="en-US" b="1" i="0" u="none" strike="noStrike" dirty="0">
                <a:solidFill>
                  <a:srgbClr val="0F6FC5"/>
                </a:solidFill>
                <a:effectLst/>
                <a:latin typeface="Poppins" panose="00000500000000000000" pitchFamily="2" charset="-94"/>
                <a:hlinkClick r:id="rId3"/>
              </a:rPr>
              <a:t> </a:t>
            </a:r>
            <a:endParaRPr lang="en-US" b="1" i="0" dirty="0">
              <a:solidFill>
                <a:srgbClr val="1E88E5"/>
              </a:solidFill>
              <a:effectLst/>
              <a:latin typeface="Poppins" panose="00000500000000000000" pitchFamily="2" charset="-94"/>
            </a:endParaRPr>
          </a:p>
          <a:p>
            <a:pPr algn="ctr"/>
            <a:r>
              <a:rPr lang="tr-TR" dirty="0">
                <a:solidFill>
                  <a:srgbClr val="0070C0"/>
                </a:solidFill>
                <a:latin typeface="Poppins" panose="00000500000000000000" pitchFamily="2" charset="-94"/>
                <a:cs typeface="Poppins" panose="00000500000000000000" pitchFamily="2" charset="-94"/>
              </a:rPr>
              <a:t> </a:t>
            </a:r>
            <a:endParaRPr lang="en-US" dirty="0">
              <a:solidFill>
                <a:srgbClr val="0070C0"/>
              </a:solidFill>
              <a:latin typeface="Poppins" panose="00000500000000000000" pitchFamily="2" charset="-94"/>
              <a:cs typeface="Poppins" panose="00000500000000000000" pitchFamily="2" charset="-94"/>
            </a:endParaRPr>
          </a:p>
          <a:p>
            <a:pPr marL="342900" indent="-342900" algn="ctr">
              <a:buFont typeface="Arial" panose="020B0604020202020204" pitchFamily="34" charset="0"/>
              <a:buChar char="•"/>
            </a:pPr>
            <a:r>
              <a:rPr lang="tr-TR" dirty="0">
                <a:solidFill>
                  <a:srgbClr val="0070C0"/>
                </a:solidFill>
                <a:latin typeface="Poppins" panose="00000500000000000000" pitchFamily="2" charset="-94"/>
                <a:cs typeface="Poppins" panose="00000500000000000000" pitchFamily="2" charset="-94"/>
              </a:rPr>
              <a:t>Soru 1 </a:t>
            </a:r>
          </a:p>
          <a:p>
            <a:pPr marL="342900" indent="-342900" algn="ctr">
              <a:buFont typeface="Arial" panose="020B0604020202020204" pitchFamily="34" charset="0"/>
              <a:buChar char="•"/>
            </a:pPr>
            <a:r>
              <a:rPr lang="tr-TR" dirty="0">
                <a:solidFill>
                  <a:srgbClr val="0070C0"/>
                </a:solidFill>
                <a:latin typeface="Poppins" panose="00000500000000000000" pitchFamily="2" charset="-94"/>
                <a:cs typeface="Poppins" panose="00000500000000000000" pitchFamily="2" charset="-94"/>
              </a:rPr>
              <a:t>Soru 2 </a:t>
            </a:r>
          </a:p>
          <a:p>
            <a:pPr marL="342900" indent="-342900" algn="ctr">
              <a:buFont typeface="Arial" panose="020B0604020202020204" pitchFamily="34" charset="0"/>
              <a:buChar char="•"/>
            </a:pPr>
            <a:r>
              <a:rPr lang="tr-TR" dirty="0">
                <a:solidFill>
                  <a:srgbClr val="0070C0"/>
                </a:solidFill>
                <a:latin typeface="Poppins" panose="00000500000000000000" pitchFamily="2" charset="-94"/>
                <a:cs typeface="Poppins" panose="00000500000000000000" pitchFamily="2" charset="-94"/>
              </a:rPr>
              <a:t>Soru 3 </a:t>
            </a:r>
            <a:r>
              <a:rPr lang="en-US" dirty="0">
                <a:solidFill>
                  <a:srgbClr val="0070C0"/>
                </a:solidFill>
                <a:latin typeface="Poppins" panose="00000500000000000000" pitchFamily="2" charset="-94"/>
                <a:cs typeface="Poppins" panose="00000500000000000000" pitchFamily="2" charset="-94"/>
              </a:rPr>
              <a:t> </a:t>
            </a:r>
          </a:p>
        </p:txBody>
      </p:sp>
      <p:pic>
        <p:nvPicPr>
          <p:cNvPr id="13" name="Resim 12">
            <a:extLst>
              <a:ext uri="{FF2B5EF4-FFF2-40B4-BE49-F238E27FC236}">
                <a16:creationId xmlns:a16="http://schemas.microsoft.com/office/drawing/2014/main" id="{F924979D-341C-5E37-BB2D-9293D2799CBB}"/>
              </a:ext>
            </a:extLst>
          </p:cNvPr>
          <p:cNvPicPr>
            <a:picLocks noChangeAspect="1"/>
          </p:cNvPicPr>
          <p:nvPr/>
        </p:nvPicPr>
        <p:blipFill>
          <a:blip r:embed="rId4"/>
          <a:stretch>
            <a:fillRect/>
          </a:stretch>
        </p:blipFill>
        <p:spPr>
          <a:xfrm>
            <a:off x="193488" y="36653"/>
            <a:ext cx="1294653" cy="1675433"/>
          </a:xfrm>
          <a:prstGeom prst="rect">
            <a:avLst/>
          </a:prstGeom>
        </p:spPr>
      </p:pic>
      <p:sp>
        <p:nvSpPr>
          <p:cNvPr id="3" name="Unvan 1">
            <a:extLst>
              <a:ext uri="{FF2B5EF4-FFF2-40B4-BE49-F238E27FC236}">
                <a16:creationId xmlns:a16="http://schemas.microsoft.com/office/drawing/2014/main" id="{ADFE093F-6B1D-A35A-E3C7-2386B8C76ACF}"/>
              </a:ext>
            </a:extLst>
          </p:cNvPr>
          <p:cNvSpPr txBox="1">
            <a:spLocks/>
          </p:cNvSpPr>
          <p:nvPr/>
        </p:nvSpPr>
        <p:spPr>
          <a:xfrm>
            <a:off x="1640914" y="769470"/>
            <a:ext cx="9595972" cy="738935"/>
          </a:xfrm>
          <a:prstGeom prst="rect">
            <a:avLst/>
          </a:prstGeom>
          <a:solidFill>
            <a:schemeClr val="accent1"/>
          </a:solidFill>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5900" kern="1200" spc="-100" baseline="0">
                <a:solidFill>
                  <a:srgbClr val="FFFFFF"/>
                </a:solidFill>
                <a:latin typeface="+mj-lt"/>
                <a:ea typeface="+mj-ea"/>
                <a:cs typeface="+mj-cs"/>
              </a:defRPr>
            </a:lvl1pPr>
          </a:lstStyle>
          <a:p>
            <a:pPr algn="ctr"/>
            <a:r>
              <a:rPr lang="tr-TR" sz="2800" dirty="0">
                <a:solidFill>
                  <a:schemeClr val="bg1"/>
                </a:solidFill>
              </a:rPr>
              <a:t>MODÜL-1: </a:t>
            </a:r>
            <a:r>
              <a:rPr lang="it-IT" sz="2800" dirty="0">
                <a:solidFill>
                  <a:schemeClr val="bg1"/>
                </a:solidFill>
              </a:rPr>
              <a:t>Drama dünyasına ve drama temelli müfredata giriş</a:t>
            </a:r>
            <a:r>
              <a:rPr lang="tr-TR" sz="2800" dirty="0">
                <a:solidFill>
                  <a:schemeClr val="bg1"/>
                </a:solidFill>
              </a:rPr>
              <a:t>  </a:t>
            </a:r>
            <a:endParaRPr lang="en-US" sz="2800" dirty="0">
              <a:solidFill>
                <a:schemeClr val="bg1"/>
              </a:solidFill>
            </a:endParaRPr>
          </a:p>
        </p:txBody>
      </p:sp>
      <p:grpSp>
        <p:nvGrpSpPr>
          <p:cNvPr id="7" name="Grup 6">
            <a:extLst>
              <a:ext uri="{FF2B5EF4-FFF2-40B4-BE49-F238E27FC236}">
                <a16:creationId xmlns:a16="http://schemas.microsoft.com/office/drawing/2014/main" id="{2F3EAA2D-F565-F787-479D-2C3AC8D022B2}"/>
              </a:ext>
            </a:extLst>
          </p:cNvPr>
          <p:cNvGrpSpPr/>
          <p:nvPr/>
        </p:nvGrpSpPr>
        <p:grpSpPr>
          <a:xfrm>
            <a:off x="91948" y="6080002"/>
            <a:ext cx="12100052" cy="787399"/>
            <a:chOff x="91948" y="6080002"/>
            <a:chExt cx="12100052" cy="787399"/>
          </a:xfrm>
        </p:grpSpPr>
        <p:pic>
          <p:nvPicPr>
            <p:cNvPr id="9" name="Resim 8">
              <a:extLst>
                <a:ext uri="{FF2B5EF4-FFF2-40B4-BE49-F238E27FC236}">
                  <a16:creationId xmlns:a16="http://schemas.microsoft.com/office/drawing/2014/main" id="{96362811-6E78-623E-4E1D-841B0E4E14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12" name="Resim 11">
              <a:extLst>
                <a:ext uri="{FF2B5EF4-FFF2-40B4-BE49-F238E27FC236}">
                  <a16:creationId xmlns:a16="http://schemas.microsoft.com/office/drawing/2014/main" id="{E9D9CB39-9D9A-C767-D933-86E9571A7DA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4" name="Resim 13">
              <a:extLst>
                <a:ext uri="{FF2B5EF4-FFF2-40B4-BE49-F238E27FC236}">
                  <a16:creationId xmlns:a16="http://schemas.microsoft.com/office/drawing/2014/main" id="{9125974A-459A-0738-74B5-85FE7BEE297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5" name="Resim 14" descr="yazı tipi, meneviş mavisi, Majorelle Blue, simge, sembol içeren bir resim&#10;&#10;Açıklama otomatik olarak oluşturuldu">
              <a:extLst>
                <a:ext uri="{FF2B5EF4-FFF2-40B4-BE49-F238E27FC236}">
                  <a16:creationId xmlns:a16="http://schemas.microsoft.com/office/drawing/2014/main" id="{1EDA6965-212A-AAD5-C892-6D6BBD60DB68}"/>
                </a:ext>
              </a:extLst>
            </p:cNvPr>
            <p:cNvPicPr>
              <a:picLocks noChangeAspect="1"/>
            </p:cNvPicPr>
            <p:nvPr/>
          </p:nvPicPr>
          <p:blipFill>
            <a:blip r:embed="rId8"/>
            <a:stretch>
              <a:fillRect/>
            </a:stretch>
          </p:blipFill>
          <p:spPr>
            <a:xfrm>
              <a:off x="9959297" y="6098171"/>
              <a:ext cx="2232703" cy="744234"/>
            </a:xfrm>
            <a:prstGeom prst="rect">
              <a:avLst/>
            </a:prstGeom>
          </p:spPr>
        </p:pic>
      </p:grpSp>
    </p:spTree>
    <p:extLst>
      <p:ext uri="{BB962C8B-B14F-4D97-AF65-F5344CB8AC3E}">
        <p14:creationId xmlns:p14="http://schemas.microsoft.com/office/powerpoint/2010/main" val="372656521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curtains"/>
      </p:transition>
    </mc:Choice>
    <mc:Fallback>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KILAVUZ </a:t>
            </a:r>
            <a:endParaRPr lang="en-US" sz="4400" dirty="0">
              <a:solidFill>
                <a:schemeClr val="tx1"/>
              </a:solidFill>
            </a:endParaRPr>
          </a:p>
        </p:txBody>
      </p:sp>
      <p:sp>
        <p:nvSpPr>
          <p:cNvPr id="8" name="Metin kutusu 7"/>
          <p:cNvSpPr txBox="1"/>
          <p:nvPr/>
        </p:nvSpPr>
        <p:spPr>
          <a:xfrm>
            <a:off x="0" y="746967"/>
            <a:ext cx="11442700" cy="5355312"/>
          </a:xfrm>
          <a:prstGeom prst="rect">
            <a:avLst/>
          </a:prstGeom>
          <a:solidFill>
            <a:schemeClr val="bg1"/>
          </a:solidFill>
        </p:spPr>
        <p:txBody>
          <a:bodyPr wrap="square" rtlCol="0">
            <a:spAutoFit/>
          </a:bodyPr>
          <a:lstStyle/>
          <a:p>
            <a:endParaRPr lang="tr-TR" sz="2400" dirty="0"/>
          </a:p>
          <a:p>
            <a:endParaRPr lang="tr-TR" sz="2400" dirty="0"/>
          </a:p>
          <a:p>
            <a:endParaRPr lang="tr-TR" sz="2400" dirty="0"/>
          </a:p>
          <a:p>
            <a:endParaRPr lang="tr-TR" sz="2400" dirty="0"/>
          </a:p>
          <a:p>
            <a:endParaRPr lang="tr-TR" sz="2400" dirty="0"/>
          </a:p>
          <a:p>
            <a:endParaRPr lang="tr-TR" sz="2400"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sp>
        <p:nvSpPr>
          <p:cNvPr id="10" name="Alt Başlık 2">
            <a:extLst>
              <a:ext uri="{FF2B5EF4-FFF2-40B4-BE49-F238E27FC236}">
                <a16:creationId xmlns:a16="http://schemas.microsoft.com/office/drawing/2014/main" id="{93FBC6B5-95E3-FF6A-68BD-F0B379D4E438}"/>
              </a:ext>
            </a:extLst>
          </p:cNvPr>
          <p:cNvSpPr txBox="1">
            <a:spLocks/>
          </p:cNvSpPr>
          <p:nvPr/>
        </p:nvSpPr>
        <p:spPr>
          <a:xfrm>
            <a:off x="11442700" y="738935"/>
            <a:ext cx="749300" cy="5354169"/>
          </a:xfrm>
          <a:prstGeom prst="rect">
            <a:avLst/>
          </a:prstGeom>
        </p:spPr>
        <p:txBody>
          <a:bodyPr vert="vert270" lIns="91440" tIns="45720" rIns="91440" bIns="45720" rtlCol="0" anchor="ctr" anchorCtr="0">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r>
              <a:rPr lang="tr-TR" sz="2400" dirty="0">
                <a:solidFill>
                  <a:srgbClr val="002060"/>
                </a:solidFill>
                <a:hlinkClick r:id="rId2">
                  <a:extLst>
                    <a:ext uri="{A12FA001-AC4F-418D-AE19-62706E023703}">
                      <ahyp:hlinkClr xmlns:ahyp="http://schemas.microsoft.com/office/drawing/2018/hyperlinkcolor" val="tx"/>
                    </a:ext>
                  </a:extLst>
                </a:hlinkClick>
              </a:rPr>
              <a:t>www.esldramaactivities.eu</a:t>
            </a:r>
            <a:r>
              <a:rPr lang="tr-TR" sz="2400" dirty="0">
                <a:solidFill>
                  <a:srgbClr val="002060"/>
                </a:solidFill>
              </a:rPr>
              <a:t> </a:t>
            </a:r>
          </a:p>
        </p:txBody>
      </p:sp>
      <p:pic>
        <p:nvPicPr>
          <p:cNvPr id="7" name="Resim 6">
            <a:extLst>
              <a:ext uri="{FF2B5EF4-FFF2-40B4-BE49-F238E27FC236}">
                <a16:creationId xmlns:a16="http://schemas.microsoft.com/office/drawing/2014/main" id="{5289906D-F38D-C454-3B63-5650CF9EB960}"/>
              </a:ext>
            </a:extLst>
          </p:cNvPr>
          <p:cNvPicPr>
            <a:picLocks noChangeAspect="1"/>
          </p:cNvPicPr>
          <p:nvPr/>
        </p:nvPicPr>
        <p:blipFill rotWithShape="1">
          <a:blip r:embed="rId3"/>
          <a:srcRect l="6292" t="19041" r="26430" b="33167"/>
          <a:stretch/>
        </p:blipFill>
        <p:spPr>
          <a:xfrm>
            <a:off x="986627" y="1393954"/>
            <a:ext cx="10125980" cy="4044130"/>
          </a:xfrm>
          <a:prstGeom prst="rect">
            <a:avLst/>
          </a:prstGeom>
        </p:spPr>
      </p:pic>
      <p:grpSp>
        <p:nvGrpSpPr>
          <p:cNvPr id="3" name="Grup 2">
            <a:extLst>
              <a:ext uri="{FF2B5EF4-FFF2-40B4-BE49-F238E27FC236}">
                <a16:creationId xmlns:a16="http://schemas.microsoft.com/office/drawing/2014/main" id="{4CC14928-9A0F-D1F9-CF22-E8507C18D561}"/>
              </a:ext>
            </a:extLst>
          </p:cNvPr>
          <p:cNvGrpSpPr/>
          <p:nvPr/>
        </p:nvGrpSpPr>
        <p:grpSpPr>
          <a:xfrm>
            <a:off x="91948" y="6080002"/>
            <a:ext cx="12100052" cy="787399"/>
            <a:chOff x="91948" y="6080002"/>
            <a:chExt cx="12100052" cy="787399"/>
          </a:xfrm>
        </p:grpSpPr>
        <p:pic>
          <p:nvPicPr>
            <p:cNvPr id="9" name="Resim 8">
              <a:extLst>
                <a:ext uri="{FF2B5EF4-FFF2-40B4-BE49-F238E27FC236}">
                  <a16:creationId xmlns:a16="http://schemas.microsoft.com/office/drawing/2014/main" id="{CD411DB6-493E-D512-31A1-44957C5745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11" name="Resim 10">
              <a:extLst>
                <a:ext uri="{FF2B5EF4-FFF2-40B4-BE49-F238E27FC236}">
                  <a16:creationId xmlns:a16="http://schemas.microsoft.com/office/drawing/2014/main" id="{428AEB56-DF27-4DA1-FB9D-BDE8B00622E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2" name="Resim 11">
              <a:extLst>
                <a:ext uri="{FF2B5EF4-FFF2-40B4-BE49-F238E27FC236}">
                  <a16:creationId xmlns:a16="http://schemas.microsoft.com/office/drawing/2014/main" id="{50B85405-BB4D-A240-19C9-7E609BE4FF3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3" name="Resim 12" descr="yazı tipi, meneviş mavisi, Majorelle Blue, simge, sembol içeren bir resim&#10;&#10;Açıklama otomatik olarak oluşturuldu">
              <a:extLst>
                <a:ext uri="{FF2B5EF4-FFF2-40B4-BE49-F238E27FC236}">
                  <a16:creationId xmlns:a16="http://schemas.microsoft.com/office/drawing/2014/main" id="{8C7CF0FB-404D-CDA5-F29A-125DE7E03B3F}"/>
                </a:ext>
              </a:extLst>
            </p:cNvPr>
            <p:cNvPicPr>
              <a:picLocks noChangeAspect="1"/>
            </p:cNvPicPr>
            <p:nvPr/>
          </p:nvPicPr>
          <p:blipFill>
            <a:blip r:embed="rId7"/>
            <a:stretch>
              <a:fillRect/>
            </a:stretch>
          </p:blipFill>
          <p:spPr>
            <a:xfrm>
              <a:off x="9959297" y="6098171"/>
              <a:ext cx="2232703" cy="744234"/>
            </a:xfrm>
            <a:prstGeom prst="rect">
              <a:avLst/>
            </a:prstGeom>
          </p:spPr>
        </p:pic>
      </p:grpSp>
    </p:spTree>
    <p:extLst>
      <p:ext uri="{BB962C8B-B14F-4D97-AF65-F5344CB8AC3E}">
        <p14:creationId xmlns:p14="http://schemas.microsoft.com/office/powerpoint/2010/main" val="392790266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curtains"/>
      </p:transition>
    </mc:Choice>
    <mc:Fallback>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KILAVUZ </a:t>
            </a:r>
            <a:endParaRPr lang="en-US" sz="4400" dirty="0">
              <a:solidFill>
                <a:schemeClr val="tx1"/>
              </a:solidFill>
            </a:endParaRPr>
          </a:p>
        </p:txBody>
      </p:sp>
      <p:sp>
        <p:nvSpPr>
          <p:cNvPr id="8" name="Metin kutusu 7"/>
          <p:cNvSpPr txBox="1"/>
          <p:nvPr/>
        </p:nvSpPr>
        <p:spPr>
          <a:xfrm>
            <a:off x="0" y="764896"/>
            <a:ext cx="11442700" cy="5355312"/>
          </a:xfrm>
          <a:prstGeom prst="rect">
            <a:avLst/>
          </a:prstGeom>
          <a:solidFill>
            <a:schemeClr val="bg1"/>
          </a:solidFill>
        </p:spPr>
        <p:txBody>
          <a:bodyPr wrap="square" rtlCol="0">
            <a:spAutoFit/>
          </a:bodyPr>
          <a:lstStyle/>
          <a:p>
            <a:endParaRPr lang="tr-TR" sz="2400" dirty="0"/>
          </a:p>
          <a:p>
            <a:endParaRPr lang="tr-TR" sz="2400" dirty="0"/>
          </a:p>
          <a:p>
            <a:endParaRPr lang="tr-TR" sz="2400" dirty="0"/>
          </a:p>
          <a:p>
            <a:endParaRPr lang="tr-TR" sz="2400" dirty="0"/>
          </a:p>
          <a:p>
            <a:endParaRPr lang="tr-TR" sz="2400" dirty="0"/>
          </a:p>
          <a:p>
            <a:endParaRPr lang="tr-TR" sz="2400"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sp>
        <p:nvSpPr>
          <p:cNvPr id="10" name="Alt Başlık 2">
            <a:extLst>
              <a:ext uri="{FF2B5EF4-FFF2-40B4-BE49-F238E27FC236}">
                <a16:creationId xmlns:a16="http://schemas.microsoft.com/office/drawing/2014/main" id="{93FBC6B5-95E3-FF6A-68BD-F0B379D4E438}"/>
              </a:ext>
            </a:extLst>
          </p:cNvPr>
          <p:cNvSpPr txBox="1">
            <a:spLocks/>
          </p:cNvSpPr>
          <p:nvPr/>
        </p:nvSpPr>
        <p:spPr>
          <a:xfrm>
            <a:off x="11442700" y="738935"/>
            <a:ext cx="749300" cy="5354169"/>
          </a:xfrm>
          <a:prstGeom prst="rect">
            <a:avLst/>
          </a:prstGeom>
        </p:spPr>
        <p:txBody>
          <a:bodyPr vert="vert270" lIns="91440" tIns="45720" rIns="91440" bIns="45720" rtlCol="0" anchor="ctr" anchorCtr="0">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r>
              <a:rPr lang="tr-TR" sz="2400" dirty="0">
                <a:solidFill>
                  <a:srgbClr val="002060"/>
                </a:solidFill>
                <a:hlinkClick r:id="rId2">
                  <a:extLst>
                    <a:ext uri="{A12FA001-AC4F-418D-AE19-62706E023703}">
                      <ahyp:hlinkClr xmlns:ahyp="http://schemas.microsoft.com/office/drawing/2018/hyperlinkcolor" val="tx"/>
                    </a:ext>
                  </a:extLst>
                </a:hlinkClick>
              </a:rPr>
              <a:t>www.esldramaactivities.eu</a:t>
            </a:r>
            <a:r>
              <a:rPr lang="tr-TR" sz="2400" dirty="0">
                <a:solidFill>
                  <a:srgbClr val="002060"/>
                </a:solidFill>
              </a:rPr>
              <a:t> </a:t>
            </a:r>
          </a:p>
        </p:txBody>
      </p:sp>
      <p:sp>
        <p:nvSpPr>
          <p:cNvPr id="11" name="Subtitle 11">
            <a:extLst>
              <a:ext uri="{FF2B5EF4-FFF2-40B4-BE49-F238E27FC236}">
                <a16:creationId xmlns:a16="http://schemas.microsoft.com/office/drawing/2014/main" id="{F330432C-B719-C3F1-53DC-A8990AADE691}"/>
              </a:ext>
            </a:extLst>
          </p:cNvPr>
          <p:cNvSpPr>
            <a:spLocks noGrp="1"/>
          </p:cNvSpPr>
          <p:nvPr>
            <p:ph type="subTitle" idx="1"/>
          </p:nvPr>
        </p:nvSpPr>
        <p:spPr>
          <a:xfrm>
            <a:off x="2033961" y="1905828"/>
            <a:ext cx="8031311" cy="3417806"/>
          </a:xfrm>
          <a:solidFill>
            <a:schemeClr val="bg1">
              <a:lumMod val="95000"/>
            </a:schemeClr>
          </a:solidFill>
        </p:spPr>
        <p:txBody>
          <a:bodyPr>
            <a:noAutofit/>
          </a:bodyPr>
          <a:lstStyle/>
          <a:p>
            <a:pPr algn="ctr"/>
            <a:r>
              <a:rPr lang="tr-TR" b="1" dirty="0">
                <a:solidFill>
                  <a:srgbClr val="0070C0"/>
                </a:solidFill>
                <a:latin typeface="Poppins" panose="00000500000000000000" pitchFamily="2" charset="-94"/>
                <a:cs typeface="Poppins" panose="00000500000000000000" pitchFamily="2" charset="-94"/>
              </a:rPr>
              <a:t>Alt başlık-4:</a:t>
            </a:r>
          </a:p>
          <a:p>
            <a:pPr algn="ctr"/>
            <a:endParaRPr lang="tr-TR" dirty="0">
              <a:solidFill>
                <a:srgbClr val="0070C0"/>
              </a:solidFill>
              <a:latin typeface="Poppins" panose="00000500000000000000" pitchFamily="2" charset="-94"/>
              <a:cs typeface="Poppins" panose="00000500000000000000" pitchFamily="2" charset="-94"/>
            </a:endParaRPr>
          </a:p>
          <a:p>
            <a:pPr algn="ctr"/>
            <a:r>
              <a:rPr lang="en-US" b="1" i="0" u="none" strike="noStrike" dirty="0">
                <a:solidFill>
                  <a:srgbClr val="0F6FC5"/>
                </a:solidFill>
                <a:effectLst/>
                <a:latin typeface="Poppins" panose="00000500000000000000" pitchFamily="2" charset="-94"/>
                <a:hlinkClick r:id="rId3"/>
              </a:rPr>
              <a:t>Drama </a:t>
            </a:r>
            <a:r>
              <a:rPr lang="en-US" b="1" i="0" u="none" strike="noStrike" dirty="0" err="1">
                <a:solidFill>
                  <a:srgbClr val="0F6FC5"/>
                </a:solidFill>
                <a:effectLst/>
                <a:latin typeface="Poppins" panose="00000500000000000000" pitchFamily="2" charset="-94"/>
                <a:hlinkClick r:id="rId3"/>
              </a:rPr>
              <a:t>temelli</a:t>
            </a:r>
            <a:r>
              <a:rPr lang="en-US" b="1" i="0" u="none" strike="noStrike" dirty="0">
                <a:solidFill>
                  <a:srgbClr val="0F6FC5"/>
                </a:solidFill>
                <a:effectLst/>
                <a:latin typeface="Poppins" panose="00000500000000000000" pitchFamily="2" charset="-94"/>
                <a:hlinkClick r:id="rId3"/>
              </a:rPr>
              <a:t> </a:t>
            </a:r>
            <a:r>
              <a:rPr lang="en-US" b="1" i="0" u="none" strike="noStrike" dirty="0" err="1">
                <a:solidFill>
                  <a:srgbClr val="0F6FC5"/>
                </a:solidFill>
                <a:effectLst/>
                <a:latin typeface="Poppins" panose="00000500000000000000" pitchFamily="2" charset="-94"/>
                <a:hlinkClick r:id="rId3"/>
              </a:rPr>
              <a:t>konuşma</a:t>
            </a:r>
            <a:r>
              <a:rPr lang="en-US" b="1" i="0" u="none" strike="noStrike" dirty="0">
                <a:solidFill>
                  <a:srgbClr val="0F6FC5"/>
                </a:solidFill>
                <a:effectLst/>
                <a:latin typeface="Poppins" panose="00000500000000000000" pitchFamily="2" charset="-94"/>
                <a:hlinkClick r:id="rId3"/>
              </a:rPr>
              <a:t> </a:t>
            </a:r>
            <a:r>
              <a:rPr lang="en-US" b="1" i="0" u="none" strike="noStrike" dirty="0" err="1">
                <a:solidFill>
                  <a:srgbClr val="0F6FC5"/>
                </a:solidFill>
                <a:effectLst/>
                <a:latin typeface="Poppins" panose="00000500000000000000" pitchFamily="2" charset="-94"/>
                <a:hlinkClick r:id="rId3"/>
              </a:rPr>
              <a:t>öğrenme</a:t>
            </a:r>
            <a:r>
              <a:rPr lang="en-US" b="1" i="0" u="none" strike="noStrike" dirty="0">
                <a:solidFill>
                  <a:srgbClr val="0F6FC5"/>
                </a:solidFill>
                <a:effectLst/>
                <a:latin typeface="Poppins" panose="00000500000000000000" pitchFamily="2" charset="-94"/>
                <a:hlinkClick r:id="rId3"/>
              </a:rPr>
              <a:t> </a:t>
            </a:r>
            <a:r>
              <a:rPr lang="en-US" b="1" i="0" u="none" strike="noStrike" dirty="0" err="1">
                <a:solidFill>
                  <a:srgbClr val="0F6FC5"/>
                </a:solidFill>
                <a:effectLst/>
                <a:latin typeface="Poppins" panose="00000500000000000000" pitchFamily="2" charset="-94"/>
                <a:hlinkClick r:id="rId3"/>
              </a:rPr>
              <a:t>etkinliklerinin</a:t>
            </a:r>
            <a:r>
              <a:rPr lang="en-US" b="1" i="0" u="none" strike="noStrike" dirty="0">
                <a:solidFill>
                  <a:srgbClr val="0F6FC5"/>
                </a:solidFill>
                <a:effectLst/>
                <a:latin typeface="Poppins" panose="00000500000000000000" pitchFamily="2" charset="-94"/>
                <a:hlinkClick r:id="rId3"/>
              </a:rPr>
              <a:t> </a:t>
            </a:r>
            <a:r>
              <a:rPr lang="en-US" b="1" i="0" u="none" strike="noStrike" dirty="0" err="1">
                <a:solidFill>
                  <a:srgbClr val="0F6FC5"/>
                </a:solidFill>
                <a:effectLst/>
                <a:latin typeface="Poppins" panose="00000500000000000000" pitchFamily="2" charset="-94"/>
                <a:hlinkClick r:id="rId3"/>
              </a:rPr>
              <a:t>bileşenleri</a:t>
            </a:r>
            <a:r>
              <a:rPr lang="en-US" b="1" i="0" u="none" strike="noStrike" dirty="0">
                <a:solidFill>
                  <a:srgbClr val="0F6FC5"/>
                </a:solidFill>
                <a:effectLst/>
                <a:latin typeface="Poppins" panose="00000500000000000000" pitchFamily="2" charset="-94"/>
                <a:hlinkClick r:id="rId3"/>
              </a:rPr>
              <a:t> ve </a:t>
            </a:r>
            <a:r>
              <a:rPr lang="en-US" b="1" i="0" u="none" strike="noStrike" dirty="0" err="1">
                <a:solidFill>
                  <a:srgbClr val="0F6FC5"/>
                </a:solidFill>
                <a:effectLst/>
                <a:latin typeface="Poppins" panose="00000500000000000000" pitchFamily="2" charset="-94"/>
                <a:hlinkClick r:id="rId3"/>
              </a:rPr>
              <a:t>eğitim</a:t>
            </a:r>
            <a:r>
              <a:rPr lang="en-US" b="1" i="0" u="none" strike="noStrike" dirty="0">
                <a:solidFill>
                  <a:srgbClr val="0F6FC5"/>
                </a:solidFill>
                <a:effectLst/>
                <a:latin typeface="Poppins" panose="00000500000000000000" pitchFamily="2" charset="-94"/>
                <a:hlinkClick r:id="rId3"/>
              </a:rPr>
              <a:t> </a:t>
            </a:r>
            <a:r>
              <a:rPr lang="en-US" b="1" i="0" u="none" strike="noStrike" dirty="0" err="1">
                <a:solidFill>
                  <a:srgbClr val="0F6FC5"/>
                </a:solidFill>
                <a:effectLst/>
                <a:latin typeface="Poppins" panose="00000500000000000000" pitchFamily="2" charset="-94"/>
                <a:hlinkClick r:id="rId3"/>
              </a:rPr>
              <a:t>materyalleri</a:t>
            </a:r>
            <a:r>
              <a:rPr lang="en-US" b="1" i="0" u="none" strike="noStrike" dirty="0">
                <a:solidFill>
                  <a:srgbClr val="0F6FC5"/>
                </a:solidFill>
                <a:effectLst/>
                <a:latin typeface="Poppins" panose="00000500000000000000" pitchFamily="2" charset="-94"/>
                <a:hlinkClick r:id="rId3"/>
              </a:rPr>
              <a:t> </a:t>
            </a:r>
            <a:endParaRPr lang="en-US" b="1" i="0" dirty="0">
              <a:solidFill>
                <a:srgbClr val="1E88E5"/>
              </a:solidFill>
              <a:effectLst/>
              <a:latin typeface="Poppins" panose="00000500000000000000" pitchFamily="2" charset="-94"/>
            </a:endParaRPr>
          </a:p>
          <a:p>
            <a:pPr algn="ctr"/>
            <a:r>
              <a:rPr lang="tr-TR" dirty="0">
                <a:solidFill>
                  <a:srgbClr val="0070C0"/>
                </a:solidFill>
                <a:latin typeface="Poppins" panose="00000500000000000000" pitchFamily="2" charset="-94"/>
                <a:cs typeface="Poppins" panose="00000500000000000000" pitchFamily="2" charset="-94"/>
              </a:rPr>
              <a:t> </a:t>
            </a:r>
            <a:endParaRPr lang="en-US" dirty="0">
              <a:solidFill>
                <a:srgbClr val="0070C0"/>
              </a:solidFill>
              <a:latin typeface="Poppins" panose="00000500000000000000" pitchFamily="2" charset="-94"/>
              <a:cs typeface="Poppins" panose="00000500000000000000" pitchFamily="2" charset="-94"/>
            </a:endParaRPr>
          </a:p>
          <a:p>
            <a:pPr marL="342900" indent="-342900" algn="ctr">
              <a:buFont typeface="Arial" panose="020B0604020202020204" pitchFamily="34" charset="0"/>
              <a:buChar char="•"/>
            </a:pPr>
            <a:r>
              <a:rPr lang="tr-TR" dirty="0">
                <a:solidFill>
                  <a:srgbClr val="0070C0"/>
                </a:solidFill>
                <a:latin typeface="Poppins" panose="00000500000000000000" pitchFamily="2" charset="-94"/>
                <a:cs typeface="Poppins" panose="00000500000000000000" pitchFamily="2" charset="-94"/>
              </a:rPr>
              <a:t>Soru 1 </a:t>
            </a:r>
          </a:p>
          <a:p>
            <a:pPr marL="342900" indent="-342900" algn="ctr">
              <a:buFont typeface="Arial" panose="020B0604020202020204" pitchFamily="34" charset="0"/>
              <a:buChar char="•"/>
            </a:pPr>
            <a:r>
              <a:rPr lang="tr-TR" dirty="0">
                <a:solidFill>
                  <a:srgbClr val="0070C0"/>
                </a:solidFill>
                <a:latin typeface="Poppins" panose="00000500000000000000" pitchFamily="2" charset="-94"/>
                <a:cs typeface="Poppins" panose="00000500000000000000" pitchFamily="2" charset="-94"/>
              </a:rPr>
              <a:t>Soru 2 </a:t>
            </a:r>
          </a:p>
          <a:p>
            <a:pPr marL="342900" indent="-342900" algn="ctr">
              <a:buFont typeface="Arial" panose="020B0604020202020204" pitchFamily="34" charset="0"/>
              <a:buChar char="•"/>
            </a:pPr>
            <a:r>
              <a:rPr lang="tr-TR" dirty="0">
                <a:solidFill>
                  <a:srgbClr val="0070C0"/>
                </a:solidFill>
                <a:latin typeface="Poppins" panose="00000500000000000000" pitchFamily="2" charset="-94"/>
                <a:cs typeface="Poppins" panose="00000500000000000000" pitchFamily="2" charset="-94"/>
              </a:rPr>
              <a:t>Soru 3 </a:t>
            </a:r>
            <a:r>
              <a:rPr lang="en-US" dirty="0">
                <a:solidFill>
                  <a:srgbClr val="0070C0"/>
                </a:solidFill>
                <a:latin typeface="Poppins" panose="00000500000000000000" pitchFamily="2" charset="-94"/>
                <a:cs typeface="Poppins" panose="00000500000000000000" pitchFamily="2" charset="-94"/>
              </a:rPr>
              <a:t> </a:t>
            </a:r>
          </a:p>
        </p:txBody>
      </p:sp>
      <p:pic>
        <p:nvPicPr>
          <p:cNvPr id="13" name="Resim 12">
            <a:extLst>
              <a:ext uri="{FF2B5EF4-FFF2-40B4-BE49-F238E27FC236}">
                <a16:creationId xmlns:a16="http://schemas.microsoft.com/office/drawing/2014/main" id="{F924979D-341C-5E37-BB2D-9293D2799CBB}"/>
              </a:ext>
            </a:extLst>
          </p:cNvPr>
          <p:cNvPicPr>
            <a:picLocks noChangeAspect="1"/>
          </p:cNvPicPr>
          <p:nvPr/>
        </p:nvPicPr>
        <p:blipFill>
          <a:blip r:embed="rId4"/>
          <a:stretch>
            <a:fillRect/>
          </a:stretch>
        </p:blipFill>
        <p:spPr>
          <a:xfrm>
            <a:off x="193488" y="36653"/>
            <a:ext cx="1294653" cy="1675433"/>
          </a:xfrm>
          <a:prstGeom prst="rect">
            <a:avLst/>
          </a:prstGeom>
        </p:spPr>
      </p:pic>
      <p:sp>
        <p:nvSpPr>
          <p:cNvPr id="3" name="Unvan 1">
            <a:extLst>
              <a:ext uri="{FF2B5EF4-FFF2-40B4-BE49-F238E27FC236}">
                <a16:creationId xmlns:a16="http://schemas.microsoft.com/office/drawing/2014/main" id="{6B68A178-D0E3-6F58-6787-D910C9512E08}"/>
              </a:ext>
            </a:extLst>
          </p:cNvPr>
          <p:cNvSpPr txBox="1">
            <a:spLocks/>
          </p:cNvSpPr>
          <p:nvPr/>
        </p:nvSpPr>
        <p:spPr>
          <a:xfrm>
            <a:off x="1640914" y="769470"/>
            <a:ext cx="9595972" cy="738935"/>
          </a:xfrm>
          <a:prstGeom prst="rect">
            <a:avLst/>
          </a:prstGeom>
          <a:solidFill>
            <a:schemeClr val="accent1"/>
          </a:solidFill>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5900" kern="1200" spc="-100" baseline="0">
                <a:solidFill>
                  <a:srgbClr val="FFFFFF"/>
                </a:solidFill>
                <a:latin typeface="+mj-lt"/>
                <a:ea typeface="+mj-ea"/>
                <a:cs typeface="+mj-cs"/>
              </a:defRPr>
            </a:lvl1pPr>
          </a:lstStyle>
          <a:p>
            <a:pPr algn="ctr"/>
            <a:r>
              <a:rPr lang="tr-TR" sz="2800" dirty="0">
                <a:solidFill>
                  <a:schemeClr val="bg1"/>
                </a:solidFill>
              </a:rPr>
              <a:t>MODÜL-1: </a:t>
            </a:r>
            <a:r>
              <a:rPr lang="it-IT" sz="2800" dirty="0">
                <a:solidFill>
                  <a:schemeClr val="bg1"/>
                </a:solidFill>
              </a:rPr>
              <a:t>Drama dünyasına ve drama temelli müfredata giriş</a:t>
            </a:r>
            <a:r>
              <a:rPr lang="tr-TR" sz="2800" dirty="0">
                <a:solidFill>
                  <a:schemeClr val="bg1"/>
                </a:solidFill>
              </a:rPr>
              <a:t>  </a:t>
            </a:r>
            <a:endParaRPr lang="en-US" sz="2800" dirty="0">
              <a:solidFill>
                <a:schemeClr val="bg1"/>
              </a:solidFill>
            </a:endParaRPr>
          </a:p>
        </p:txBody>
      </p:sp>
      <p:grpSp>
        <p:nvGrpSpPr>
          <p:cNvPr id="7" name="Grup 6">
            <a:extLst>
              <a:ext uri="{FF2B5EF4-FFF2-40B4-BE49-F238E27FC236}">
                <a16:creationId xmlns:a16="http://schemas.microsoft.com/office/drawing/2014/main" id="{B4EC7DB8-C6FA-01DF-3FF7-125A1430997B}"/>
              </a:ext>
            </a:extLst>
          </p:cNvPr>
          <p:cNvGrpSpPr/>
          <p:nvPr/>
        </p:nvGrpSpPr>
        <p:grpSpPr>
          <a:xfrm>
            <a:off x="91948" y="6080002"/>
            <a:ext cx="12100052" cy="787399"/>
            <a:chOff x="91948" y="6080002"/>
            <a:chExt cx="12100052" cy="787399"/>
          </a:xfrm>
        </p:grpSpPr>
        <p:pic>
          <p:nvPicPr>
            <p:cNvPr id="9" name="Resim 8">
              <a:extLst>
                <a:ext uri="{FF2B5EF4-FFF2-40B4-BE49-F238E27FC236}">
                  <a16:creationId xmlns:a16="http://schemas.microsoft.com/office/drawing/2014/main" id="{4FF29531-438A-3EF1-4439-EAE85953DBB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12" name="Resim 11">
              <a:extLst>
                <a:ext uri="{FF2B5EF4-FFF2-40B4-BE49-F238E27FC236}">
                  <a16:creationId xmlns:a16="http://schemas.microsoft.com/office/drawing/2014/main" id="{36EF2E23-AB49-FFDB-468D-6FF2BDC5326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4" name="Resim 13">
              <a:extLst>
                <a:ext uri="{FF2B5EF4-FFF2-40B4-BE49-F238E27FC236}">
                  <a16:creationId xmlns:a16="http://schemas.microsoft.com/office/drawing/2014/main" id="{F324CB8A-F857-42CB-3024-BCF0350E754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5" name="Resim 14" descr="yazı tipi, meneviş mavisi, Majorelle Blue, simge, sembol içeren bir resim&#10;&#10;Açıklama otomatik olarak oluşturuldu">
              <a:extLst>
                <a:ext uri="{FF2B5EF4-FFF2-40B4-BE49-F238E27FC236}">
                  <a16:creationId xmlns:a16="http://schemas.microsoft.com/office/drawing/2014/main" id="{4D4116BC-757E-9EF9-8EB8-9EA600D4E16C}"/>
                </a:ext>
              </a:extLst>
            </p:cNvPr>
            <p:cNvPicPr>
              <a:picLocks noChangeAspect="1"/>
            </p:cNvPicPr>
            <p:nvPr/>
          </p:nvPicPr>
          <p:blipFill>
            <a:blip r:embed="rId8"/>
            <a:stretch>
              <a:fillRect/>
            </a:stretch>
          </p:blipFill>
          <p:spPr>
            <a:xfrm>
              <a:off x="9959297" y="6098171"/>
              <a:ext cx="2232703" cy="744234"/>
            </a:xfrm>
            <a:prstGeom prst="rect">
              <a:avLst/>
            </a:prstGeom>
          </p:spPr>
        </p:pic>
      </p:grpSp>
    </p:spTree>
    <p:extLst>
      <p:ext uri="{BB962C8B-B14F-4D97-AF65-F5344CB8AC3E}">
        <p14:creationId xmlns:p14="http://schemas.microsoft.com/office/powerpoint/2010/main" val="125444716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curtains"/>
      </p:transition>
    </mc:Choice>
    <mc:Fallback>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KILAVUZ </a:t>
            </a:r>
            <a:endParaRPr lang="en-US" sz="4400" dirty="0">
              <a:solidFill>
                <a:schemeClr val="tx1"/>
              </a:solidFill>
            </a:endParaRPr>
          </a:p>
        </p:txBody>
      </p:sp>
      <p:sp>
        <p:nvSpPr>
          <p:cNvPr id="8" name="Metin kutusu 7"/>
          <p:cNvSpPr txBox="1"/>
          <p:nvPr/>
        </p:nvSpPr>
        <p:spPr>
          <a:xfrm>
            <a:off x="0" y="746967"/>
            <a:ext cx="11442700" cy="5355312"/>
          </a:xfrm>
          <a:prstGeom prst="rect">
            <a:avLst/>
          </a:prstGeom>
          <a:solidFill>
            <a:schemeClr val="bg1"/>
          </a:solidFill>
        </p:spPr>
        <p:txBody>
          <a:bodyPr wrap="square" rtlCol="0">
            <a:spAutoFit/>
          </a:bodyPr>
          <a:lstStyle/>
          <a:p>
            <a:endParaRPr lang="tr-TR" sz="2400" dirty="0"/>
          </a:p>
          <a:p>
            <a:endParaRPr lang="tr-TR" sz="2400" dirty="0"/>
          </a:p>
          <a:p>
            <a:endParaRPr lang="tr-TR" sz="2400" dirty="0"/>
          </a:p>
          <a:p>
            <a:endParaRPr lang="tr-TR" sz="2400" dirty="0"/>
          </a:p>
          <a:p>
            <a:endParaRPr lang="tr-TR" sz="2400" dirty="0"/>
          </a:p>
          <a:p>
            <a:endParaRPr lang="tr-TR" sz="2400"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sp>
        <p:nvSpPr>
          <p:cNvPr id="10" name="Alt Başlık 2">
            <a:extLst>
              <a:ext uri="{FF2B5EF4-FFF2-40B4-BE49-F238E27FC236}">
                <a16:creationId xmlns:a16="http://schemas.microsoft.com/office/drawing/2014/main" id="{93FBC6B5-95E3-FF6A-68BD-F0B379D4E438}"/>
              </a:ext>
            </a:extLst>
          </p:cNvPr>
          <p:cNvSpPr txBox="1">
            <a:spLocks/>
          </p:cNvSpPr>
          <p:nvPr/>
        </p:nvSpPr>
        <p:spPr>
          <a:xfrm>
            <a:off x="11442700" y="738935"/>
            <a:ext cx="749300" cy="5354169"/>
          </a:xfrm>
          <a:prstGeom prst="rect">
            <a:avLst/>
          </a:prstGeom>
        </p:spPr>
        <p:txBody>
          <a:bodyPr vert="vert270" lIns="91440" tIns="45720" rIns="91440" bIns="45720" rtlCol="0" anchor="ctr" anchorCtr="0">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r>
              <a:rPr lang="tr-TR" sz="2400" dirty="0">
                <a:solidFill>
                  <a:srgbClr val="002060"/>
                </a:solidFill>
                <a:hlinkClick r:id="rId2">
                  <a:extLst>
                    <a:ext uri="{A12FA001-AC4F-418D-AE19-62706E023703}">
                      <ahyp:hlinkClr xmlns:ahyp="http://schemas.microsoft.com/office/drawing/2018/hyperlinkcolor" val="tx"/>
                    </a:ext>
                  </a:extLst>
                </a:hlinkClick>
              </a:rPr>
              <a:t>www.esldramaactivities.eu</a:t>
            </a:r>
            <a:r>
              <a:rPr lang="tr-TR" sz="2400" dirty="0">
                <a:solidFill>
                  <a:srgbClr val="002060"/>
                </a:solidFill>
              </a:rPr>
              <a:t> </a:t>
            </a:r>
          </a:p>
        </p:txBody>
      </p:sp>
      <p:pic>
        <p:nvPicPr>
          <p:cNvPr id="7" name="Resim 6">
            <a:extLst>
              <a:ext uri="{FF2B5EF4-FFF2-40B4-BE49-F238E27FC236}">
                <a16:creationId xmlns:a16="http://schemas.microsoft.com/office/drawing/2014/main" id="{16DD1DB0-B7F3-0471-3F77-58747A59F246}"/>
              </a:ext>
            </a:extLst>
          </p:cNvPr>
          <p:cNvPicPr>
            <a:picLocks noChangeAspect="1"/>
          </p:cNvPicPr>
          <p:nvPr/>
        </p:nvPicPr>
        <p:blipFill rotWithShape="1">
          <a:blip r:embed="rId3"/>
          <a:srcRect l="6145" t="17239" r="10295" b="33325"/>
          <a:stretch/>
        </p:blipFill>
        <p:spPr>
          <a:xfrm>
            <a:off x="169355" y="1569289"/>
            <a:ext cx="11103990" cy="3693459"/>
          </a:xfrm>
          <a:prstGeom prst="rect">
            <a:avLst/>
          </a:prstGeom>
        </p:spPr>
      </p:pic>
      <p:grpSp>
        <p:nvGrpSpPr>
          <p:cNvPr id="3" name="Grup 2">
            <a:extLst>
              <a:ext uri="{FF2B5EF4-FFF2-40B4-BE49-F238E27FC236}">
                <a16:creationId xmlns:a16="http://schemas.microsoft.com/office/drawing/2014/main" id="{F90FBDF0-83CA-8D69-11FB-66BE44F3F359}"/>
              </a:ext>
            </a:extLst>
          </p:cNvPr>
          <p:cNvGrpSpPr/>
          <p:nvPr/>
        </p:nvGrpSpPr>
        <p:grpSpPr>
          <a:xfrm>
            <a:off x="91948" y="6080002"/>
            <a:ext cx="12100052" cy="787399"/>
            <a:chOff x="91948" y="6080002"/>
            <a:chExt cx="12100052" cy="787399"/>
          </a:xfrm>
        </p:grpSpPr>
        <p:pic>
          <p:nvPicPr>
            <p:cNvPr id="9" name="Resim 8">
              <a:extLst>
                <a:ext uri="{FF2B5EF4-FFF2-40B4-BE49-F238E27FC236}">
                  <a16:creationId xmlns:a16="http://schemas.microsoft.com/office/drawing/2014/main" id="{C7B179EC-C548-1988-A15E-A593D52CBA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11" name="Resim 10">
              <a:extLst>
                <a:ext uri="{FF2B5EF4-FFF2-40B4-BE49-F238E27FC236}">
                  <a16:creationId xmlns:a16="http://schemas.microsoft.com/office/drawing/2014/main" id="{46AAD86D-7AF1-850A-92BB-8E97A4C7B9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2" name="Resim 11">
              <a:extLst>
                <a:ext uri="{FF2B5EF4-FFF2-40B4-BE49-F238E27FC236}">
                  <a16:creationId xmlns:a16="http://schemas.microsoft.com/office/drawing/2014/main" id="{C31D2A5E-EB0A-DFFE-4640-5028FE8619F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3" name="Resim 12" descr="yazı tipi, meneviş mavisi, Majorelle Blue, simge, sembol içeren bir resim&#10;&#10;Açıklama otomatik olarak oluşturuldu">
              <a:extLst>
                <a:ext uri="{FF2B5EF4-FFF2-40B4-BE49-F238E27FC236}">
                  <a16:creationId xmlns:a16="http://schemas.microsoft.com/office/drawing/2014/main" id="{1B596D3A-2435-33C2-833F-C24C18713436}"/>
                </a:ext>
              </a:extLst>
            </p:cNvPr>
            <p:cNvPicPr>
              <a:picLocks noChangeAspect="1"/>
            </p:cNvPicPr>
            <p:nvPr/>
          </p:nvPicPr>
          <p:blipFill>
            <a:blip r:embed="rId7"/>
            <a:stretch>
              <a:fillRect/>
            </a:stretch>
          </p:blipFill>
          <p:spPr>
            <a:xfrm>
              <a:off x="9959297" y="6098171"/>
              <a:ext cx="2232703" cy="744234"/>
            </a:xfrm>
            <a:prstGeom prst="rect">
              <a:avLst/>
            </a:prstGeom>
          </p:spPr>
        </p:pic>
      </p:grpSp>
    </p:spTree>
    <p:extLst>
      <p:ext uri="{BB962C8B-B14F-4D97-AF65-F5344CB8AC3E}">
        <p14:creationId xmlns:p14="http://schemas.microsoft.com/office/powerpoint/2010/main" val="142709356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curtains"/>
      </p:transition>
    </mc:Choice>
    <mc:Fallback>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KILAVUZ </a:t>
            </a:r>
            <a:endParaRPr lang="en-US" sz="4400" dirty="0">
              <a:solidFill>
                <a:schemeClr val="tx1"/>
              </a:solidFill>
            </a:endParaRPr>
          </a:p>
        </p:txBody>
      </p:sp>
      <p:sp>
        <p:nvSpPr>
          <p:cNvPr id="8" name="Metin kutusu 7"/>
          <p:cNvSpPr txBox="1"/>
          <p:nvPr/>
        </p:nvSpPr>
        <p:spPr>
          <a:xfrm>
            <a:off x="0" y="764896"/>
            <a:ext cx="11442700" cy="5355312"/>
          </a:xfrm>
          <a:prstGeom prst="rect">
            <a:avLst/>
          </a:prstGeom>
          <a:solidFill>
            <a:schemeClr val="bg1"/>
          </a:solidFill>
        </p:spPr>
        <p:txBody>
          <a:bodyPr wrap="square" rtlCol="0">
            <a:spAutoFit/>
          </a:bodyPr>
          <a:lstStyle/>
          <a:p>
            <a:endParaRPr lang="tr-TR" sz="2400" dirty="0"/>
          </a:p>
          <a:p>
            <a:endParaRPr lang="tr-TR" sz="2400" dirty="0"/>
          </a:p>
          <a:p>
            <a:endParaRPr lang="tr-TR" sz="2400" dirty="0"/>
          </a:p>
          <a:p>
            <a:endParaRPr lang="tr-TR" sz="2400" dirty="0"/>
          </a:p>
          <a:p>
            <a:endParaRPr lang="tr-TR" sz="2400" dirty="0"/>
          </a:p>
          <a:p>
            <a:endParaRPr lang="tr-TR" sz="2400"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sp>
        <p:nvSpPr>
          <p:cNvPr id="10" name="Alt Başlık 2">
            <a:extLst>
              <a:ext uri="{FF2B5EF4-FFF2-40B4-BE49-F238E27FC236}">
                <a16:creationId xmlns:a16="http://schemas.microsoft.com/office/drawing/2014/main" id="{93FBC6B5-95E3-FF6A-68BD-F0B379D4E438}"/>
              </a:ext>
            </a:extLst>
          </p:cNvPr>
          <p:cNvSpPr txBox="1">
            <a:spLocks/>
          </p:cNvSpPr>
          <p:nvPr/>
        </p:nvSpPr>
        <p:spPr>
          <a:xfrm>
            <a:off x="11442700" y="738935"/>
            <a:ext cx="749300" cy="5354169"/>
          </a:xfrm>
          <a:prstGeom prst="rect">
            <a:avLst/>
          </a:prstGeom>
        </p:spPr>
        <p:txBody>
          <a:bodyPr vert="vert270" lIns="91440" tIns="45720" rIns="91440" bIns="45720" rtlCol="0" anchor="ctr" anchorCtr="0">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r>
              <a:rPr lang="tr-TR" sz="2400" dirty="0">
                <a:solidFill>
                  <a:srgbClr val="002060"/>
                </a:solidFill>
                <a:hlinkClick r:id="rId2">
                  <a:extLst>
                    <a:ext uri="{A12FA001-AC4F-418D-AE19-62706E023703}">
                      <ahyp:hlinkClr xmlns:ahyp="http://schemas.microsoft.com/office/drawing/2018/hyperlinkcolor" val="tx"/>
                    </a:ext>
                  </a:extLst>
                </a:hlinkClick>
              </a:rPr>
              <a:t>www.esldramaactivities.eu</a:t>
            </a:r>
            <a:r>
              <a:rPr lang="tr-TR" sz="2400" dirty="0">
                <a:solidFill>
                  <a:srgbClr val="002060"/>
                </a:solidFill>
              </a:rPr>
              <a:t> </a:t>
            </a:r>
          </a:p>
        </p:txBody>
      </p:sp>
      <p:sp>
        <p:nvSpPr>
          <p:cNvPr id="11" name="Subtitle 11">
            <a:extLst>
              <a:ext uri="{FF2B5EF4-FFF2-40B4-BE49-F238E27FC236}">
                <a16:creationId xmlns:a16="http://schemas.microsoft.com/office/drawing/2014/main" id="{F330432C-B719-C3F1-53DC-A8990AADE691}"/>
              </a:ext>
            </a:extLst>
          </p:cNvPr>
          <p:cNvSpPr>
            <a:spLocks noGrp="1"/>
          </p:cNvSpPr>
          <p:nvPr>
            <p:ph type="subTitle" idx="1"/>
          </p:nvPr>
        </p:nvSpPr>
        <p:spPr>
          <a:xfrm>
            <a:off x="2033961" y="1905828"/>
            <a:ext cx="8031311" cy="3073448"/>
          </a:xfrm>
          <a:solidFill>
            <a:schemeClr val="bg1">
              <a:lumMod val="95000"/>
            </a:schemeClr>
          </a:solidFill>
        </p:spPr>
        <p:txBody>
          <a:bodyPr>
            <a:noAutofit/>
          </a:bodyPr>
          <a:lstStyle/>
          <a:p>
            <a:pPr algn="ctr"/>
            <a:r>
              <a:rPr lang="tr-TR" b="1" dirty="0">
                <a:solidFill>
                  <a:srgbClr val="0070C0"/>
                </a:solidFill>
                <a:latin typeface="Poppins" panose="00000500000000000000" pitchFamily="2" charset="-94"/>
                <a:cs typeface="Poppins" panose="00000500000000000000" pitchFamily="2" charset="-94"/>
              </a:rPr>
              <a:t>Alt başlık-5:</a:t>
            </a:r>
          </a:p>
          <a:p>
            <a:pPr algn="ctr"/>
            <a:endParaRPr lang="tr-TR" dirty="0">
              <a:solidFill>
                <a:srgbClr val="0070C0"/>
              </a:solidFill>
              <a:latin typeface="Poppins" panose="00000500000000000000" pitchFamily="2" charset="-94"/>
              <a:cs typeface="Poppins" panose="00000500000000000000" pitchFamily="2" charset="-94"/>
            </a:endParaRPr>
          </a:p>
          <a:p>
            <a:pPr algn="ctr"/>
            <a:r>
              <a:rPr lang="en-US" b="1" dirty="0">
                <a:solidFill>
                  <a:srgbClr val="0F6FC5"/>
                </a:solidFill>
                <a:latin typeface="Poppins" panose="00000500000000000000" pitchFamily="2" charset="-94"/>
                <a:hlinkClick r:id="rId3"/>
              </a:rPr>
              <a:t>Drama </a:t>
            </a:r>
            <a:r>
              <a:rPr lang="en-US" b="1" dirty="0" err="1">
                <a:solidFill>
                  <a:srgbClr val="0F6FC5"/>
                </a:solidFill>
                <a:latin typeface="Poppins" panose="00000500000000000000" pitchFamily="2" charset="-94"/>
                <a:hlinkClick r:id="rId3"/>
              </a:rPr>
              <a:t>temelli</a:t>
            </a:r>
            <a:r>
              <a:rPr lang="en-US" b="1" dirty="0">
                <a:solidFill>
                  <a:srgbClr val="0F6FC5"/>
                </a:solidFill>
                <a:latin typeface="Poppins" panose="00000500000000000000" pitchFamily="2" charset="-94"/>
                <a:hlinkClick r:id="rId3"/>
              </a:rPr>
              <a:t> </a:t>
            </a:r>
            <a:r>
              <a:rPr lang="en-US" b="1" dirty="0" err="1">
                <a:solidFill>
                  <a:srgbClr val="0F6FC5"/>
                </a:solidFill>
                <a:latin typeface="Poppins" panose="00000500000000000000" pitchFamily="2" charset="-94"/>
                <a:hlinkClick r:id="rId3"/>
              </a:rPr>
              <a:t>konuşma</a:t>
            </a:r>
            <a:r>
              <a:rPr lang="en-US" b="1" dirty="0">
                <a:solidFill>
                  <a:srgbClr val="0F6FC5"/>
                </a:solidFill>
                <a:latin typeface="Poppins" panose="00000500000000000000" pitchFamily="2" charset="-94"/>
                <a:hlinkClick r:id="rId3"/>
              </a:rPr>
              <a:t> </a:t>
            </a:r>
            <a:r>
              <a:rPr lang="en-US" b="1" dirty="0" err="1">
                <a:solidFill>
                  <a:srgbClr val="0F6FC5"/>
                </a:solidFill>
                <a:latin typeface="Poppins" panose="00000500000000000000" pitchFamily="2" charset="-94"/>
                <a:hlinkClick r:id="rId3"/>
              </a:rPr>
              <a:t>becerilerinin</a:t>
            </a:r>
            <a:r>
              <a:rPr lang="en-US" b="1" dirty="0">
                <a:solidFill>
                  <a:srgbClr val="0F6FC5"/>
                </a:solidFill>
                <a:latin typeface="Poppins" panose="00000500000000000000" pitchFamily="2" charset="-94"/>
                <a:hlinkClick r:id="rId3"/>
              </a:rPr>
              <a:t> </a:t>
            </a:r>
            <a:r>
              <a:rPr lang="en-US" b="1" dirty="0" err="1">
                <a:solidFill>
                  <a:srgbClr val="0F6FC5"/>
                </a:solidFill>
                <a:latin typeface="Poppins" panose="00000500000000000000" pitchFamily="2" charset="-94"/>
                <a:hlinkClick r:id="rId3"/>
              </a:rPr>
              <a:t>boyutları</a:t>
            </a:r>
            <a:r>
              <a:rPr lang="en-US" b="1" dirty="0">
                <a:solidFill>
                  <a:srgbClr val="0F6FC5"/>
                </a:solidFill>
                <a:latin typeface="Poppins" panose="00000500000000000000" pitchFamily="2" charset="-94"/>
                <a:hlinkClick r:id="rId3"/>
              </a:rPr>
              <a:t> </a:t>
            </a:r>
            <a:endParaRPr lang="en-US" b="1" i="0" dirty="0">
              <a:solidFill>
                <a:srgbClr val="1E88E5"/>
              </a:solidFill>
              <a:effectLst/>
              <a:latin typeface="Poppins" panose="00000500000000000000" pitchFamily="2" charset="-94"/>
            </a:endParaRPr>
          </a:p>
          <a:p>
            <a:pPr algn="ctr"/>
            <a:r>
              <a:rPr lang="tr-TR" dirty="0">
                <a:solidFill>
                  <a:srgbClr val="0070C0"/>
                </a:solidFill>
                <a:latin typeface="Poppins" panose="00000500000000000000" pitchFamily="2" charset="-94"/>
                <a:cs typeface="Poppins" panose="00000500000000000000" pitchFamily="2" charset="-94"/>
              </a:rPr>
              <a:t> </a:t>
            </a:r>
            <a:endParaRPr lang="en-US" dirty="0">
              <a:solidFill>
                <a:srgbClr val="0070C0"/>
              </a:solidFill>
              <a:latin typeface="Poppins" panose="00000500000000000000" pitchFamily="2" charset="-94"/>
              <a:cs typeface="Poppins" panose="00000500000000000000" pitchFamily="2" charset="-94"/>
            </a:endParaRPr>
          </a:p>
          <a:p>
            <a:pPr marL="342900" indent="-342900" algn="ctr">
              <a:buFont typeface="Arial" panose="020B0604020202020204" pitchFamily="34" charset="0"/>
              <a:buChar char="•"/>
            </a:pPr>
            <a:r>
              <a:rPr lang="tr-TR" dirty="0">
                <a:solidFill>
                  <a:srgbClr val="0070C0"/>
                </a:solidFill>
                <a:latin typeface="Poppins" panose="00000500000000000000" pitchFamily="2" charset="-94"/>
                <a:cs typeface="Poppins" panose="00000500000000000000" pitchFamily="2" charset="-94"/>
              </a:rPr>
              <a:t>Soru 1 </a:t>
            </a:r>
          </a:p>
          <a:p>
            <a:pPr marL="342900" indent="-342900" algn="ctr">
              <a:buFont typeface="Arial" panose="020B0604020202020204" pitchFamily="34" charset="0"/>
              <a:buChar char="•"/>
            </a:pPr>
            <a:r>
              <a:rPr lang="tr-TR" dirty="0">
                <a:solidFill>
                  <a:srgbClr val="0070C0"/>
                </a:solidFill>
                <a:latin typeface="Poppins" panose="00000500000000000000" pitchFamily="2" charset="-94"/>
                <a:cs typeface="Poppins" panose="00000500000000000000" pitchFamily="2" charset="-94"/>
              </a:rPr>
              <a:t>Soru 2 </a:t>
            </a:r>
          </a:p>
          <a:p>
            <a:pPr marL="342900" indent="-342900" algn="ctr">
              <a:buFont typeface="Arial" panose="020B0604020202020204" pitchFamily="34" charset="0"/>
              <a:buChar char="•"/>
            </a:pPr>
            <a:r>
              <a:rPr lang="tr-TR" dirty="0">
                <a:solidFill>
                  <a:srgbClr val="0070C0"/>
                </a:solidFill>
                <a:latin typeface="Poppins" panose="00000500000000000000" pitchFamily="2" charset="-94"/>
                <a:cs typeface="Poppins" panose="00000500000000000000" pitchFamily="2" charset="-94"/>
              </a:rPr>
              <a:t>Soru 3 </a:t>
            </a:r>
            <a:r>
              <a:rPr lang="en-US" dirty="0">
                <a:solidFill>
                  <a:srgbClr val="0070C0"/>
                </a:solidFill>
                <a:latin typeface="Poppins" panose="00000500000000000000" pitchFamily="2" charset="-94"/>
                <a:cs typeface="Poppins" panose="00000500000000000000" pitchFamily="2" charset="-94"/>
              </a:rPr>
              <a:t> </a:t>
            </a:r>
          </a:p>
        </p:txBody>
      </p:sp>
      <p:pic>
        <p:nvPicPr>
          <p:cNvPr id="13" name="Resim 12">
            <a:extLst>
              <a:ext uri="{FF2B5EF4-FFF2-40B4-BE49-F238E27FC236}">
                <a16:creationId xmlns:a16="http://schemas.microsoft.com/office/drawing/2014/main" id="{F924979D-341C-5E37-BB2D-9293D2799CBB}"/>
              </a:ext>
            </a:extLst>
          </p:cNvPr>
          <p:cNvPicPr>
            <a:picLocks noChangeAspect="1"/>
          </p:cNvPicPr>
          <p:nvPr/>
        </p:nvPicPr>
        <p:blipFill>
          <a:blip r:embed="rId4"/>
          <a:stretch>
            <a:fillRect/>
          </a:stretch>
        </p:blipFill>
        <p:spPr>
          <a:xfrm>
            <a:off x="193488" y="36653"/>
            <a:ext cx="1294653" cy="1675433"/>
          </a:xfrm>
          <a:prstGeom prst="rect">
            <a:avLst/>
          </a:prstGeom>
        </p:spPr>
      </p:pic>
      <p:sp>
        <p:nvSpPr>
          <p:cNvPr id="3" name="Unvan 1">
            <a:extLst>
              <a:ext uri="{FF2B5EF4-FFF2-40B4-BE49-F238E27FC236}">
                <a16:creationId xmlns:a16="http://schemas.microsoft.com/office/drawing/2014/main" id="{5D371428-BF7B-7067-B188-3B8B7E6EAB39}"/>
              </a:ext>
            </a:extLst>
          </p:cNvPr>
          <p:cNvSpPr txBox="1">
            <a:spLocks/>
          </p:cNvSpPr>
          <p:nvPr/>
        </p:nvSpPr>
        <p:spPr>
          <a:xfrm>
            <a:off x="1640914" y="769470"/>
            <a:ext cx="9595972" cy="738935"/>
          </a:xfrm>
          <a:prstGeom prst="rect">
            <a:avLst/>
          </a:prstGeom>
          <a:solidFill>
            <a:schemeClr val="accent1"/>
          </a:solidFill>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5900" kern="1200" spc="-100" baseline="0">
                <a:solidFill>
                  <a:srgbClr val="FFFFFF"/>
                </a:solidFill>
                <a:latin typeface="+mj-lt"/>
                <a:ea typeface="+mj-ea"/>
                <a:cs typeface="+mj-cs"/>
              </a:defRPr>
            </a:lvl1pPr>
          </a:lstStyle>
          <a:p>
            <a:pPr algn="ctr"/>
            <a:r>
              <a:rPr lang="tr-TR" sz="2800" dirty="0">
                <a:solidFill>
                  <a:schemeClr val="bg1"/>
                </a:solidFill>
              </a:rPr>
              <a:t>MODÜL-1: </a:t>
            </a:r>
            <a:r>
              <a:rPr lang="it-IT" sz="2800" dirty="0">
                <a:solidFill>
                  <a:schemeClr val="bg1"/>
                </a:solidFill>
              </a:rPr>
              <a:t>Drama dünyasına ve drama temelli müfredata giriş</a:t>
            </a:r>
            <a:r>
              <a:rPr lang="tr-TR" sz="2800" dirty="0">
                <a:solidFill>
                  <a:schemeClr val="bg1"/>
                </a:solidFill>
              </a:rPr>
              <a:t>  </a:t>
            </a:r>
            <a:endParaRPr lang="en-US" sz="2800" dirty="0">
              <a:solidFill>
                <a:schemeClr val="bg1"/>
              </a:solidFill>
            </a:endParaRPr>
          </a:p>
        </p:txBody>
      </p:sp>
      <p:grpSp>
        <p:nvGrpSpPr>
          <p:cNvPr id="7" name="Grup 6">
            <a:extLst>
              <a:ext uri="{FF2B5EF4-FFF2-40B4-BE49-F238E27FC236}">
                <a16:creationId xmlns:a16="http://schemas.microsoft.com/office/drawing/2014/main" id="{600F44E0-4C89-682C-5EA7-0D93FDB9FBAF}"/>
              </a:ext>
            </a:extLst>
          </p:cNvPr>
          <p:cNvGrpSpPr/>
          <p:nvPr/>
        </p:nvGrpSpPr>
        <p:grpSpPr>
          <a:xfrm>
            <a:off x="91948" y="6080002"/>
            <a:ext cx="12100052" cy="787399"/>
            <a:chOff x="91948" y="6080002"/>
            <a:chExt cx="12100052" cy="787399"/>
          </a:xfrm>
        </p:grpSpPr>
        <p:pic>
          <p:nvPicPr>
            <p:cNvPr id="9" name="Resim 8">
              <a:extLst>
                <a:ext uri="{FF2B5EF4-FFF2-40B4-BE49-F238E27FC236}">
                  <a16:creationId xmlns:a16="http://schemas.microsoft.com/office/drawing/2014/main" id="{6653E5D9-1739-90B2-9849-DCA0E82418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12" name="Resim 11">
              <a:extLst>
                <a:ext uri="{FF2B5EF4-FFF2-40B4-BE49-F238E27FC236}">
                  <a16:creationId xmlns:a16="http://schemas.microsoft.com/office/drawing/2014/main" id="{DFD98578-D410-3210-9152-32BF2E54342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4" name="Resim 13">
              <a:extLst>
                <a:ext uri="{FF2B5EF4-FFF2-40B4-BE49-F238E27FC236}">
                  <a16:creationId xmlns:a16="http://schemas.microsoft.com/office/drawing/2014/main" id="{3C06A1D9-6018-4896-771C-04451019A56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5" name="Resim 14" descr="yazı tipi, meneviş mavisi, Majorelle Blue, simge, sembol içeren bir resim&#10;&#10;Açıklama otomatik olarak oluşturuldu">
              <a:extLst>
                <a:ext uri="{FF2B5EF4-FFF2-40B4-BE49-F238E27FC236}">
                  <a16:creationId xmlns:a16="http://schemas.microsoft.com/office/drawing/2014/main" id="{35B742A2-E89A-8170-F443-C20AAB4F37EA}"/>
                </a:ext>
              </a:extLst>
            </p:cNvPr>
            <p:cNvPicPr>
              <a:picLocks noChangeAspect="1"/>
            </p:cNvPicPr>
            <p:nvPr/>
          </p:nvPicPr>
          <p:blipFill>
            <a:blip r:embed="rId8"/>
            <a:stretch>
              <a:fillRect/>
            </a:stretch>
          </p:blipFill>
          <p:spPr>
            <a:xfrm>
              <a:off x="9959297" y="6098171"/>
              <a:ext cx="2232703" cy="744234"/>
            </a:xfrm>
            <a:prstGeom prst="rect">
              <a:avLst/>
            </a:prstGeom>
          </p:spPr>
        </p:pic>
      </p:grpSp>
    </p:spTree>
    <p:extLst>
      <p:ext uri="{BB962C8B-B14F-4D97-AF65-F5344CB8AC3E}">
        <p14:creationId xmlns:p14="http://schemas.microsoft.com/office/powerpoint/2010/main" val="220012974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curtains"/>
      </p:transition>
    </mc:Choice>
    <mc:Fallback>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KILAVUZ </a:t>
            </a:r>
            <a:endParaRPr lang="en-US" sz="4400" dirty="0">
              <a:solidFill>
                <a:schemeClr val="tx1"/>
              </a:solidFill>
            </a:endParaRPr>
          </a:p>
        </p:txBody>
      </p:sp>
      <p:sp>
        <p:nvSpPr>
          <p:cNvPr id="8" name="Metin kutusu 7"/>
          <p:cNvSpPr txBox="1"/>
          <p:nvPr/>
        </p:nvSpPr>
        <p:spPr>
          <a:xfrm>
            <a:off x="0" y="746967"/>
            <a:ext cx="11442700" cy="5355312"/>
          </a:xfrm>
          <a:prstGeom prst="rect">
            <a:avLst/>
          </a:prstGeom>
          <a:solidFill>
            <a:schemeClr val="bg1"/>
          </a:solidFill>
        </p:spPr>
        <p:txBody>
          <a:bodyPr wrap="square" rtlCol="0">
            <a:spAutoFit/>
          </a:bodyPr>
          <a:lstStyle/>
          <a:p>
            <a:endParaRPr lang="tr-TR" sz="2400" dirty="0"/>
          </a:p>
          <a:p>
            <a:endParaRPr lang="tr-TR" sz="2400" dirty="0"/>
          </a:p>
          <a:p>
            <a:endParaRPr lang="tr-TR" sz="2400" dirty="0"/>
          </a:p>
          <a:p>
            <a:endParaRPr lang="tr-TR" sz="2400" dirty="0"/>
          </a:p>
          <a:p>
            <a:endParaRPr lang="tr-TR" sz="2400" dirty="0"/>
          </a:p>
          <a:p>
            <a:endParaRPr lang="tr-TR" sz="2400"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sp>
        <p:nvSpPr>
          <p:cNvPr id="10" name="Alt Başlık 2">
            <a:extLst>
              <a:ext uri="{FF2B5EF4-FFF2-40B4-BE49-F238E27FC236}">
                <a16:creationId xmlns:a16="http://schemas.microsoft.com/office/drawing/2014/main" id="{93FBC6B5-95E3-FF6A-68BD-F0B379D4E438}"/>
              </a:ext>
            </a:extLst>
          </p:cNvPr>
          <p:cNvSpPr txBox="1">
            <a:spLocks/>
          </p:cNvSpPr>
          <p:nvPr/>
        </p:nvSpPr>
        <p:spPr>
          <a:xfrm>
            <a:off x="11442700" y="738935"/>
            <a:ext cx="749300" cy="5354169"/>
          </a:xfrm>
          <a:prstGeom prst="rect">
            <a:avLst/>
          </a:prstGeom>
        </p:spPr>
        <p:txBody>
          <a:bodyPr vert="vert270" lIns="91440" tIns="45720" rIns="91440" bIns="45720" rtlCol="0" anchor="ctr" anchorCtr="0">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r>
              <a:rPr lang="tr-TR" sz="2400" dirty="0">
                <a:solidFill>
                  <a:srgbClr val="002060"/>
                </a:solidFill>
                <a:hlinkClick r:id="rId2">
                  <a:extLst>
                    <a:ext uri="{A12FA001-AC4F-418D-AE19-62706E023703}">
                      <ahyp:hlinkClr xmlns:ahyp="http://schemas.microsoft.com/office/drawing/2018/hyperlinkcolor" val="tx"/>
                    </a:ext>
                  </a:extLst>
                </a:hlinkClick>
              </a:rPr>
              <a:t>www.esldramaactivities.eu</a:t>
            </a:r>
            <a:r>
              <a:rPr lang="tr-TR" sz="2400" dirty="0">
                <a:solidFill>
                  <a:srgbClr val="002060"/>
                </a:solidFill>
              </a:rPr>
              <a:t> </a:t>
            </a:r>
          </a:p>
        </p:txBody>
      </p:sp>
      <p:pic>
        <p:nvPicPr>
          <p:cNvPr id="7" name="Resim 6">
            <a:extLst>
              <a:ext uri="{FF2B5EF4-FFF2-40B4-BE49-F238E27FC236}">
                <a16:creationId xmlns:a16="http://schemas.microsoft.com/office/drawing/2014/main" id="{8665A96C-2CFC-9741-84C1-A431B59623E9}"/>
              </a:ext>
            </a:extLst>
          </p:cNvPr>
          <p:cNvPicPr>
            <a:picLocks noChangeAspect="1"/>
          </p:cNvPicPr>
          <p:nvPr/>
        </p:nvPicPr>
        <p:blipFill rotWithShape="1">
          <a:blip r:embed="rId3"/>
          <a:srcRect l="6146" t="16978" r="24412" b="36725"/>
          <a:stretch/>
        </p:blipFill>
        <p:spPr>
          <a:xfrm>
            <a:off x="651067" y="1529965"/>
            <a:ext cx="10140567" cy="3801035"/>
          </a:xfrm>
          <a:prstGeom prst="rect">
            <a:avLst/>
          </a:prstGeom>
        </p:spPr>
      </p:pic>
      <p:grpSp>
        <p:nvGrpSpPr>
          <p:cNvPr id="3" name="Grup 2">
            <a:extLst>
              <a:ext uri="{FF2B5EF4-FFF2-40B4-BE49-F238E27FC236}">
                <a16:creationId xmlns:a16="http://schemas.microsoft.com/office/drawing/2014/main" id="{D42AEDB9-EA66-9062-8DE1-23F5925BA76F}"/>
              </a:ext>
            </a:extLst>
          </p:cNvPr>
          <p:cNvGrpSpPr/>
          <p:nvPr/>
        </p:nvGrpSpPr>
        <p:grpSpPr>
          <a:xfrm>
            <a:off x="91948" y="6080002"/>
            <a:ext cx="12100052" cy="787399"/>
            <a:chOff x="91948" y="6080002"/>
            <a:chExt cx="12100052" cy="787399"/>
          </a:xfrm>
        </p:grpSpPr>
        <p:pic>
          <p:nvPicPr>
            <p:cNvPr id="9" name="Resim 8">
              <a:extLst>
                <a:ext uri="{FF2B5EF4-FFF2-40B4-BE49-F238E27FC236}">
                  <a16:creationId xmlns:a16="http://schemas.microsoft.com/office/drawing/2014/main" id="{3EA3B9CE-2943-12AF-9C04-E59CC791B4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11" name="Resim 10">
              <a:extLst>
                <a:ext uri="{FF2B5EF4-FFF2-40B4-BE49-F238E27FC236}">
                  <a16:creationId xmlns:a16="http://schemas.microsoft.com/office/drawing/2014/main" id="{7414611D-7AB5-C1BF-D4F4-012F9A7773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2" name="Resim 11">
              <a:extLst>
                <a:ext uri="{FF2B5EF4-FFF2-40B4-BE49-F238E27FC236}">
                  <a16:creationId xmlns:a16="http://schemas.microsoft.com/office/drawing/2014/main" id="{02BF8499-62F3-48F5-A359-243FD98D4DF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3" name="Resim 12" descr="yazı tipi, meneviş mavisi, Majorelle Blue, simge, sembol içeren bir resim&#10;&#10;Açıklama otomatik olarak oluşturuldu">
              <a:extLst>
                <a:ext uri="{FF2B5EF4-FFF2-40B4-BE49-F238E27FC236}">
                  <a16:creationId xmlns:a16="http://schemas.microsoft.com/office/drawing/2014/main" id="{3AAC6848-4AE2-05DF-C486-B2D99D2B692D}"/>
                </a:ext>
              </a:extLst>
            </p:cNvPr>
            <p:cNvPicPr>
              <a:picLocks noChangeAspect="1"/>
            </p:cNvPicPr>
            <p:nvPr/>
          </p:nvPicPr>
          <p:blipFill>
            <a:blip r:embed="rId7"/>
            <a:stretch>
              <a:fillRect/>
            </a:stretch>
          </p:blipFill>
          <p:spPr>
            <a:xfrm>
              <a:off x="9959297" y="6098171"/>
              <a:ext cx="2232703" cy="744234"/>
            </a:xfrm>
            <a:prstGeom prst="rect">
              <a:avLst/>
            </a:prstGeom>
          </p:spPr>
        </p:pic>
      </p:grpSp>
    </p:spTree>
    <p:extLst>
      <p:ext uri="{BB962C8B-B14F-4D97-AF65-F5344CB8AC3E}">
        <p14:creationId xmlns:p14="http://schemas.microsoft.com/office/powerpoint/2010/main" val="217299086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curtains"/>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Metin kutusu 14">
            <a:extLst>
              <a:ext uri="{FF2B5EF4-FFF2-40B4-BE49-F238E27FC236}">
                <a16:creationId xmlns:a16="http://schemas.microsoft.com/office/drawing/2014/main" id="{0FF162F0-F626-900E-2947-E2494EFD534D}"/>
              </a:ext>
            </a:extLst>
          </p:cNvPr>
          <p:cNvSpPr txBox="1"/>
          <p:nvPr/>
        </p:nvSpPr>
        <p:spPr>
          <a:xfrm>
            <a:off x="0" y="745846"/>
            <a:ext cx="11442700" cy="5632311"/>
          </a:xfrm>
          <a:prstGeom prst="rect">
            <a:avLst/>
          </a:prstGeom>
          <a:solidFill>
            <a:schemeClr val="bg1"/>
          </a:solidFill>
        </p:spPr>
        <p:txBody>
          <a:bodyPr wrap="square" rtlCol="0">
            <a:spAutoFit/>
          </a:bodyPr>
          <a:lstStyle/>
          <a:p>
            <a:pPr lvl="0" fontAlgn="base"/>
            <a:endParaRPr lang="tr-TR" sz="2400" dirty="0"/>
          </a:p>
          <a:p>
            <a:pPr lvl="0" fontAlgn="base"/>
            <a:endParaRPr lang="tr-TR" sz="2400" dirty="0"/>
          </a:p>
          <a:p>
            <a:pPr lvl="0" fontAlgn="base"/>
            <a:endParaRPr lang="tr-TR" sz="2400" dirty="0"/>
          </a:p>
          <a:p>
            <a:pPr lvl="0" fontAlgn="base"/>
            <a:endParaRPr lang="tr-TR" sz="2400" dirty="0"/>
          </a:p>
          <a:p>
            <a:pPr lvl="0" fontAlgn="base"/>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p:txBody>
      </p:sp>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KILAVUZ  </a:t>
            </a:r>
          </a:p>
        </p:txBody>
      </p:sp>
      <p:sp>
        <p:nvSpPr>
          <p:cNvPr id="3" name="Alt Başlık 2"/>
          <p:cNvSpPr>
            <a:spLocks noGrp="1"/>
          </p:cNvSpPr>
          <p:nvPr>
            <p:ph type="subTitle" idx="1"/>
          </p:nvPr>
        </p:nvSpPr>
        <p:spPr>
          <a:xfrm>
            <a:off x="11442700" y="738935"/>
            <a:ext cx="749300" cy="5354169"/>
          </a:xfrm>
        </p:spPr>
        <p:txBody>
          <a:bodyPr vert="vert270" anchor="ctr" anchorCtr="0">
            <a:normAutofit/>
          </a:bodyPr>
          <a:lstStyle/>
          <a:p>
            <a:pPr algn="ctr"/>
            <a:r>
              <a:rPr lang="tr-TR" sz="2000" dirty="0">
                <a:solidFill>
                  <a:srgbClr val="002060"/>
                </a:solidFill>
                <a:hlinkClick r:id="rId2">
                  <a:extLst>
                    <a:ext uri="{A12FA001-AC4F-418D-AE19-62706E023703}">
                      <ahyp:hlinkClr xmlns:ahyp="http://schemas.microsoft.com/office/drawing/2018/hyperlinkcolor" val="tx"/>
                    </a:ext>
                  </a:extLst>
                </a:hlinkClick>
              </a:rPr>
              <a:t>e-Learning Platform (esldramaactivities.eu)</a:t>
            </a:r>
            <a:endParaRPr lang="tr-TR" sz="2000" dirty="0">
              <a:solidFill>
                <a:srgbClr val="002060"/>
              </a:solidFill>
            </a:endParaRPr>
          </a:p>
        </p:txBody>
      </p:sp>
      <p:sp>
        <p:nvSpPr>
          <p:cNvPr id="8" name="Metin kutusu 7"/>
          <p:cNvSpPr txBox="1"/>
          <p:nvPr/>
        </p:nvSpPr>
        <p:spPr>
          <a:xfrm>
            <a:off x="0" y="1505829"/>
            <a:ext cx="11442700" cy="4616648"/>
          </a:xfrm>
          <a:prstGeom prst="rect">
            <a:avLst/>
          </a:prstGeom>
          <a:solidFill>
            <a:schemeClr val="bg1"/>
          </a:solidFill>
        </p:spPr>
        <p:txBody>
          <a:bodyPr wrap="square" rtlCol="0">
            <a:spAutoFit/>
          </a:bodyPr>
          <a:lstStyle/>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grpSp>
        <p:nvGrpSpPr>
          <p:cNvPr id="9" name="Grup 8">
            <a:extLst>
              <a:ext uri="{FF2B5EF4-FFF2-40B4-BE49-F238E27FC236}">
                <a16:creationId xmlns:a16="http://schemas.microsoft.com/office/drawing/2014/main" id="{26BFD298-1AB2-A880-AD6B-1F94D2195044}"/>
              </a:ext>
            </a:extLst>
          </p:cNvPr>
          <p:cNvGrpSpPr/>
          <p:nvPr/>
        </p:nvGrpSpPr>
        <p:grpSpPr>
          <a:xfrm>
            <a:off x="91948" y="6080002"/>
            <a:ext cx="12100052" cy="787399"/>
            <a:chOff x="91948" y="6080002"/>
            <a:chExt cx="12100052" cy="787399"/>
          </a:xfrm>
        </p:grpSpPr>
        <p:pic>
          <p:nvPicPr>
            <p:cNvPr id="10" name="Resim 9">
              <a:extLst>
                <a:ext uri="{FF2B5EF4-FFF2-40B4-BE49-F238E27FC236}">
                  <a16:creationId xmlns:a16="http://schemas.microsoft.com/office/drawing/2014/main" id="{FD6A3A5A-E365-A8AF-857E-16CB28DA0A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11" name="Resim 10">
              <a:extLst>
                <a:ext uri="{FF2B5EF4-FFF2-40B4-BE49-F238E27FC236}">
                  <a16:creationId xmlns:a16="http://schemas.microsoft.com/office/drawing/2014/main" id="{986825DF-257A-C2BE-BDAA-3152D58F4C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2" name="Resim 11">
              <a:extLst>
                <a:ext uri="{FF2B5EF4-FFF2-40B4-BE49-F238E27FC236}">
                  <a16:creationId xmlns:a16="http://schemas.microsoft.com/office/drawing/2014/main" id="{091120BB-0128-795B-8800-4AC202C85B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3" name="Resim 12" descr="yazı tipi, meneviş mavisi, Majorelle Blue, simge, sembol içeren bir resim&#10;&#10;Açıklama otomatik olarak oluşturuldu">
              <a:extLst>
                <a:ext uri="{FF2B5EF4-FFF2-40B4-BE49-F238E27FC236}">
                  <a16:creationId xmlns:a16="http://schemas.microsoft.com/office/drawing/2014/main" id="{9901C775-E159-7009-E948-16588FD0C7F9}"/>
                </a:ext>
              </a:extLst>
            </p:cNvPr>
            <p:cNvPicPr>
              <a:picLocks noChangeAspect="1"/>
            </p:cNvPicPr>
            <p:nvPr/>
          </p:nvPicPr>
          <p:blipFill>
            <a:blip r:embed="rId6"/>
            <a:stretch>
              <a:fillRect/>
            </a:stretch>
          </p:blipFill>
          <p:spPr>
            <a:xfrm>
              <a:off x="9959297" y="6098171"/>
              <a:ext cx="2232703" cy="744234"/>
            </a:xfrm>
            <a:prstGeom prst="rect">
              <a:avLst/>
            </a:prstGeom>
          </p:spPr>
        </p:pic>
      </p:grpSp>
      <p:sp>
        <p:nvSpPr>
          <p:cNvPr id="14" name="Subtitle 11">
            <a:extLst>
              <a:ext uri="{FF2B5EF4-FFF2-40B4-BE49-F238E27FC236}">
                <a16:creationId xmlns:a16="http://schemas.microsoft.com/office/drawing/2014/main" id="{98F91304-FD49-4D48-8D04-AE4C66A7DA93}"/>
              </a:ext>
            </a:extLst>
          </p:cNvPr>
          <p:cNvSpPr txBox="1">
            <a:spLocks/>
          </p:cNvSpPr>
          <p:nvPr/>
        </p:nvSpPr>
        <p:spPr>
          <a:xfrm>
            <a:off x="1488141" y="1603515"/>
            <a:ext cx="8659906" cy="3650970"/>
          </a:xfrm>
          <a:prstGeom prst="rect">
            <a:avLst/>
          </a:prstGeom>
          <a:solidFill>
            <a:schemeClr val="bg1">
              <a:lumMod val="95000"/>
            </a:schemeClr>
          </a:solidFill>
        </p:spPr>
        <p:txBody>
          <a:bodyPr vert="horz" lIns="91440" tIns="45720" rIns="91440" bIns="45720" rtlCol="0" anchor="t">
            <a:no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marL="342900" indent="-342900">
              <a:buFont typeface="Arial" panose="020B0604020202020204" pitchFamily="34" charset="0"/>
              <a:buChar char="•"/>
            </a:pPr>
            <a:endParaRPr lang="tr-TR" dirty="0">
              <a:solidFill>
                <a:schemeClr val="tx2"/>
              </a:solidFill>
            </a:endParaRPr>
          </a:p>
          <a:p>
            <a:pPr marL="342900" indent="-342900" algn="just">
              <a:buFont typeface="Arial" panose="020B0604020202020204" pitchFamily="34" charset="0"/>
              <a:buChar char="•"/>
            </a:pPr>
            <a:r>
              <a:rPr lang="en-US" dirty="0">
                <a:solidFill>
                  <a:schemeClr val="tx2"/>
                </a:solidFill>
              </a:rPr>
              <a:t>Drama </a:t>
            </a:r>
            <a:r>
              <a:rPr lang="en-US" dirty="0" err="1">
                <a:solidFill>
                  <a:schemeClr val="tx2"/>
                </a:solidFill>
              </a:rPr>
              <a:t>temelli</a:t>
            </a:r>
            <a:r>
              <a:rPr lang="en-US" dirty="0">
                <a:solidFill>
                  <a:schemeClr val="tx2"/>
                </a:solidFill>
              </a:rPr>
              <a:t> </a:t>
            </a:r>
            <a:r>
              <a:rPr lang="en-US" dirty="0" err="1">
                <a:solidFill>
                  <a:schemeClr val="tx2"/>
                </a:solidFill>
              </a:rPr>
              <a:t>etkinlikleri</a:t>
            </a:r>
            <a:r>
              <a:rPr lang="en-US" dirty="0">
                <a:solidFill>
                  <a:schemeClr val="tx2"/>
                </a:solidFill>
              </a:rPr>
              <a:t> </a:t>
            </a:r>
            <a:r>
              <a:rPr lang="en-US" dirty="0" err="1">
                <a:solidFill>
                  <a:schemeClr val="tx2"/>
                </a:solidFill>
              </a:rPr>
              <a:t>Avrupa'daki</a:t>
            </a:r>
            <a:r>
              <a:rPr lang="en-US" dirty="0">
                <a:solidFill>
                  <a:schemeClr val="tx2"/>
                </a:solidFill>
              </a:rPr>
              <a:t> </a:t>
            </a:r>
            <a:r>
              <a:rPr lang="en-US" dirty="0" err="1">
                <a:solidFill>
                  <a:schemeClr val="tx2"/>
                </a:solidFill>
              </a:rPr>
              <a:t>sınıflara</a:t>
            </a:r>
            <a:r>
              <a:rPr lang="en-US" dirty="0">
                <a:solidFill>
                  <a:schemeClr val="tx2"/>
                </a:solidFill>
              </a:rPr>
              <a:t> </a:t>
            </a:r>
            <a:r>
              <a:rPr lang="en-US" dirty="0" err="1">
                <a:solidFill>
                  <a:schemeClr val="tx2"/>
                </a:solidFill>
              </a:rPr>
              <a:t>taşımanın</a:t>
            </a:r>
            <a:r>
              <a:rPr lang="en-US" dirty="0">
                <a:solidFill>
                  <a:schemeClr val="tx2"/>
                </a:solidFill>
              </a:rPr>
              <a:t> </a:t>
            </a:r>
            <a:r>
              <a:rPr lang="en-US" dirty="0" err="1">
                <a:solidFill>
                  <a:schemeClr val="tx2"/>
                </a:solidFill>
              </a:rPr>
              <a:t>öğrencilerin</a:t>
            </a:r>
            <a:r>
              <a:rPr lang="en-US" dirty="0">
                <a:solidFill>
                  <a:schemeClr val="tx2"/>
                </a:solidFill>
              </a:rPr>
              <a:t> </a:t>
            </a:r>
            <a:r>
              <a:rPr lang="en-US" dirty="0" err="1">
                <a:solidFill>
                  <a:schemeClr val="tx2"/>
                </a:solidFill>
              </a:rPr>
              <a:t>motivasyonunu</a:t>
            </a:r>
            <a:r>
              <a:rPr lang="en-US" dirty="0">
                <a:solidFill>
                  <a:schemeClr val="tx2"/>
                </a:solidFill>
              </a:rPr>
              <a:t>, </a:t>
            </a:r>
            <a:r>
              <a:rPr lang="en-US" dirty="0" err="1">
                <a:solidFill>
                  <a:schemeClr val="tx2"/>
                </a:solidFill>
              </a:rPr>
              <a:t>ilgisini</a:t>
            </a:r>
            <a:r>
              <a:rPr lang="en-US" dirty="0">
                <a:solidFill>
                  <a:schemeClr val="tx2"/>
                </a:solidFill>
              </a:rPr>
              <a:t>, </a:t>
            </a:r>
            <a:r>
              <a:rPr lang="en-US" dirty="0" err="1">
                <a:solidFill>
                  <a:schemeClr val="tx2"/>
                </a:solidFill>
              </a:rPr>
              <a:t>katılımını</a:t>
            </a:r>
            <a:r>
              <a:rPr lang="en-US" dirty="0">
                <a:solidFill>
                  <a:schemeClr val="tx2"/>
                </a:solidFill>
              </a:rPr>
              <a:t> </a:t>
            </a:r>
            <a:r>
              <a:rPr lang="en-US" dirty="0" err="1">
                <a:solidFill>
                  <a:schemeClr val="tx2"/>
                </a:solidFill>
              </a:rPr>
              <a:t>artıracağına</a:t>
            </a:r>
            <a:r>
              <a:rPr lang="en-US" dirty="0">
                <a:solidFill>
                  <a:schemeClr val="tx2"/>
                </a:solidFill>
              </a:rPr>
              <a:t> ve </a:t>
            </a:r>
            <a:r>
              <a:rPr lang="en-US" dirty="0" err="1">
                <a:solidFill>
                  <a:schemeClr val="tx2"/>
                </a:solidFill>
              </a:rPr>
              <a:t>en</a:t>
            </a:r>
            <a:r>
              <a:rPr lang="en-US" dirty="0">
                <a:solidFill>
                  <a:schemeClr val="tx2"/>
                </a:solidFill>
              </a:rPr>
              <a:t> </a:t>
            </a:r>
            <a:r>
              <a:rPr lang="en-US" dirty="0" err="1">
                <a:solidFill>
                  <a:schemeClr val="tx2"/>
                </a:solidFill>
              </a:rPr>
              <a:t>önemlisi</a:t>
            </a:r>
            <a:r>
              <a:rPr lang="en-US" dirty="0">
                <a:solidFill>
                  <a:schemeClr val="tx2"/>
                </a:solidFill>
              </a:rPr>
              <a:t> </a:t>
            </a:r>
            <a:r>
              <a:rPr lang="en-US" dirty="0" err="1">
                <a:solidFill>
                  <a:schemeClr val="tx2"/>
                </a:solidFill>
              </a:rPr>
              <a:t>öğrenme</a:t>
            </a:r>
            <a:r>
              <a:rPr lang="en-US" dirty="0">
                <a:solidFill>
                  <a:schemeClr val="tx2"/>
                </a:solidFill>
              </a:rPr>
              <a:t> </a:t>
            </a:r>
            <a:r>
              <a:rPr lang="en-US" dirty="0" err="1">
                <a:solidFill>
                  <a:schemeClr val="tx2"/>
                </a:solidFill>
              </a:rPr>
              <a:t>süreçlerini</a:t>
            </a:r>
            <a:r>
              <a:rPr lang="en-US" dirty="0">
                <a:solidFill>
                  <a:schemeClr val="tx2"/>
                </a:solidFill>
              </a:rPr>
              <a:t> </a:t>
            </a:r>
            <a:r>
              <a:rPr lang="en-US" dirty="0" err="1">
                <a:solidFill>
                  <a:schemeClr val="tx2"/>
                </a:solidFill>
              </a:rPr>
              <a:t>kolaylaştıracağına</a:t>
            </a:r>
            <a:r>
              <a:rPr lang="en-US" dirty="0">
                <a:solidFill>
                  <a:schemeClr val="tx2"/>
                </a:solidFill>
              </a:rPr>
              <a:t> ve </a:t>
            </a:r>
            <a:r>
              <a:rPr lang="en-US" dirty="0" err="1">
                <a:solidFill>
                  <a:schemeClr val="tx2"/>
                </a:solidFill>
              </a:rPr>
              <a:t>konuşma</a:t>
            </a:r>
            <a:r>
              <a:rPr lang="en-US" dirty="0">
                <a:solidFill>
                  <a:schemeClr val="tx2"/>
                </a:solidFill>
              </a:rPr>
              <a:t> </a:t>
            </a:r>
            <a:r>
              <a:rPr lang="en-US" dirty="0" err="1">
                <a:solidFill>
                  <a:schemeClr val="tx2"/>
                </a:solidFill>
              </a:rPr>
              <a:t>becerilerini</a:t>
            </a:r>
            <a:r>
              <a:rPr lang="en-US" dirty="0">
                <a:solidFill>
                  <a:schemeClr val="tx2"/>
                </a:solidFill>
              </a:rPr>
              <a:t> </a:t>
            </a:r>
            <a:r>
              <a:rPr lang="en-US" dirty="0" err="1">
                <a:solidFill>
                  <a:schemeClr val="tx2"/>
                </a:solidFill>
              </a:rPr>
              <a:t>geliştireceğine</a:t>
            </a:r>
            <a:r>
              <a:rPr lang="en-US" dirty="0">
                <a:solidFill>
                  <a:schemeClr val="tx2"/>
                </a:solidFill>
              </a:rPr>
              <a:t> </a:t>
            </a:r>
            <a:r>
              <a:rPr lang="en-US" dirty="0" err="1">
                <a:solidFill>
                  <a:schemeClr val="tx2"/>
                </a:solidFill>
              </a:rPr>
              <a:t>inanıyoruz</a:t>
            </a:r>
            <a:r>
              <a:rPr lang="en-US" dirty="0">
                <a:solidFill>
                  <a:schemeClr val="tx2"/>
                </a:solidFill>
              </a:rPr>
              <a:t>.</a:t>
            </a:r>
          </a:p>
          <a:p>
            <a:pPr marL="342900" indent="-342900" algn="just">
              <a:buFont typeface="Arial" panose="020B0604020202020204" pitchFamily="34" charset="0"/>
              <a:buChar char="•"/>
            </a:pPr>
            <a:r>
              <a:rPr lang="en-US" dirty="0">
                <a:solidFill>
                  <a:schemeClr val="tx2"/>
                </a:solidFill>
              </a:rPr>
              <a:t>Bu </a:t>
            </a:r>
            <a:r>
              <a:rPr lang="en-US" dirty="0" err="1">
                <a:solidFill>
                  <a:schemeClr val="tx2"/>
                </a:solidFill>
              </a:rPr>
              <a:t>projeyi</a:t>
            </a:r>
            <a:r>
              <a:rPr lang="en-US" dirty="0">
                <a:solidFill>
                  <a:schemeClr val="tx2"/>
                </a:solidFill>
              </a:rPr>
              <a:t> </a:t>
            </a:r>
            <a:r>
              <a:rPr lang="en-US" dirty="0" err="1">
                <a:solidFill>
                  <a:schemeClr val="tx2"/>
                </a:solidFill>
              </a:rPr>
              <a:t>hayata</a:t>
            </a:r>
            <a:r>
              <a:rPr lang="en-US" dirty="0">
                <a:solidFill>
                  <a:schemeClr val="tx2"/>
                </a:solidFill>
              </a:rPr>
              <a:t> </a:t>
            </a:r>
            <a:r>
              <a:rPr lang="en-US" dirty="0" err="1">
                <a:solidFill>
                  <a:schemeClr val="tx2"/>
                </a:solidFill>
              </a:rPr>
              <a:t>geçirmek</a:t>
            </a:r>
            <a:r>
              <a:rPr lang="en-US" dirty="0">
                <a:solidFill>
                  <a:schemeClr val="tx2"/>
                </a:solidFill>
              </a:rPr>
              <a:t> ve 24 ay </a:t>
            </a:r>
            <a:r>
              <a:rPr lang="en-US" dirty="0" err="1">
                <a:solidFill>
                  <a:schemeClr val="tx2"/>
                </a:solidFill>
              </a:rPr>
              <a:t>boyunca</a:t>
            </a:r>
            <a:r>
              <a:rPr lang="en-US" dirty="0">
                <a:solidFill>
                  <a:schemeClr val="tx2"/>
                </a:solidFill>
              </a:rPr>
              <a:t> </a:t>
            </a:r>
            <a:r>
              <a:rPr lang="en-US" dirty="0" err="1">
                <a:solidFill>
                  <a:schemeClr val="tx2"/>
                </a:solidFill>
              </a:rPr>
              <a:t>yürütmek</a:t>
            </a:r>
            <a:r>
              <a:rPr lang="en-US" dirty="0">
                <a:solidFill>
                  <a:schemeClr val="tx2"/>
                </a:solidFill>
              </a:rPr>
              <a:t> için 6 </a:t>
            </a:r>
            <a:r>
              <a:rPr lang="en-US" dirty="0" err="1">
                <a:solidFill>
                  <a:schemeClr val="tx2"/>
                </a:solidFill>
              </a:rPr>
              <a:t>farklı</a:t>
            </a:r>
            <a:r>
              <a:rPr lang="en-US" dirty="0">
                <a:solidFill>
                  <a:schemeClr val="tx2"/>
                </a:solidFill>
              </a:rPr>
              <a:t> </a:t>
            </a:r>
            <a:r>
              <a:rPr lang="en-US" dirty="0" err="1">
                <a:solidFill>
                  <a:schemeClr val="tx2"/>
                </a:solidFill>
              </a:rPr>
              <a:t>ülkeden</a:t>
            </a:r>
            <a:r>
              <a:rPr lang="en-US" dirty="0">
                <a:solidFill>
                  <a:schemeClr val="tx2"/>
                </a:solidFill>
              </a:rPr>
              <a:t> 8 </a:t>
            </a:r>
            <a:r>
              <a:rPr lang="en-US" dirty="0" err="1">
                <a:solidFill>
                  <a:schemeClr val="tx2"/>
                </a:solidFill>
              </a:rPr>
              <a:t>ortağı</a:t>
            </a:r>
            <a:r>
              <a:rPr lang="en-US" dirty="0">
                <a:solidFill>
                  <a:schemeClr val="tx2"/>
                </a:solidFill>
              </a:rPr>
              <a:t> </a:t>
            </a:r>
            <a:r>
              <a:rPr lang="en-US" dirty="0" err="1">
                <a:solidFill>
                  <a:schemeClr val="tx2"/>
                </a:solidFill>
              </a:rPr>
              <a:t>bir</a:t>
            </a:r>
            <a:r>
              <a:rPr lang="en-US" dirty="0">
                <a:solidFill>
                  <a:schemeClr val="tx2"/>
                </a:solidFill>
              </a:rPr>
              <a:t> </a:t>
            </a:r>
            <a:r>
              <a:rPr lang="en-US" dirty="0" err="1">
                <a:solidFill>
                  <a:schemeClr val="tx2"/>
                </a:solidFill>
              </a:rPr>
              <a:t>araya</a:t>
            </a:r>
            <a:r>
              <a:rPr lang="en-US" dirty="0">
                <a:solidFill>
                  <a:schemeClr val="tx2"/>
                </a:solidFill>
              </a:rPr>
              <a:t> </a:t>
            </a:r>
            <a:r>
              <a:rPr lang="en-US" dirty="0" err="1">
                <a:solidFill>
                  <a:schemeClr val="tx2"/>
                </a:solidFill>
              </a:rPr>
              <a:t>getirdik</a:t>
            </a:r>
            <a:r>
              <a:rPr lang="en-US" dirty="0">
                <a:solidFill>
                  <a:schemeClr val="tx2"/>
                </a:solidFill>
              </a:rPr>
              <a:t> ve 12 ESL </a:t>
            </a:r>
            <a:r>
              <a:rPr lang="en-US" dirty="0" err="1">
                <a:solidFill>
                  <a:schemeClr val="tx2"/>
                </a:solidFill>
              </a:rPr>
              <a:t>öğretmenini</a:t>
            </a:r>
            <a:r>
              <a:rPr lang="en-US" dirty="0">
                <a:solidFill>
                  <a:schemeClr val="tx2"/>
                </a:solidFill>
              </a:rPr>
              <a:t> </a:t>
            </a:r>
            <a:r>
              <a:rPr lang="en-US" dirty="0" err="1">
                <a:solidFill>
                  <a:schemeClr val="tx2"/>
                </a:solidFill>
              </a:rPr>
              <a:t>istihdam</a:t>
            </a:r>
            <a:r>
              <a:rPr lang="en-US" dirty="0">
                <a:solidFill>
                  <a:schemeClr val="tx2"/>
                </a:solidFill>
              </a:rPr>
              <a:t> </a:t>
            </a:r>
            <a:r>
              <a:rPr lang="en-US" dirty="0" err="1">
                <a:solidFill>
                  <a:schemeClr val="tx2"/>
                </a:solidFill>
              </a:rPr>
              <a:t>ettik</a:t>
            </a:r>
            <a:r>
              <a:rPr lang="en-US" dirty="0">
                <a:solidFill>
                  <a:schemeClr val="tx2"/>
                </a:solidFill>
              </a:rPr>
              <a:t>. </a:t>
            </a:r>
            <a:r>
              <a:rPr lang="en-US" dirty="0" err="1">
                <a:solidFill>
                  <a:schemeClr val="tx2"/>
                </a:solidFill>
              </a:rPr>
              <a:t>Çok</a:t>
            </a:r>
            <a:r>
              <a:rPr lang="en-US" dirty="0">
                <a:solidFill>
                  <a:schemeClr val="tx2"/>
                </a:solidFill>
              </a:rPr>
              <a:t> </a:t>
            </a:r>
            <a:r>
              <a:rPr lang="en-US" dirty="0" err="1">
                <a:solidFill>
                  <a:schemeClr val="tx2"/>
                </a:solidFill>
              </a:rPr>
              <a:t>kültürlü</a:t>
            </a:r>
            <a:r>
              <a:rPr lang="en-US" dirty="0">
                <a:solidFill>
                  <a:schemeClr val="tx2"/>
                </a:solidFill>
              </a:rPr>
              <a:t> ve </a:t>
            </a:r>
            <a:r>
              <a:rPr lang="en-US" dirty="0" err="1">
                <a:solidFill>
                  <a:schemeClr val="tx2"/>
                </a:solidFill>
              </a:rPr>
              <a:t>çeşitli</a:t>
            </a:r>
            <a:r>
              <a:rPr lang="en-US" dirty="0">
                <a:solidFill>
                  <a:schemeClr val="tx2"/>
                </a:solidFill>
              </a:rPr>
              <a:t> </a:t>
            </a:r>
            <a:r>
              <a:rPr lang="en-US" dirty="0" err="1">
                <a:solidFill>
                  <a:schemeClr val="tx2"/>
                </a:solidFill>
              </a:rPr>
              <a:t>sektörler</a:t>
            </a:r>
            <a:r>
              <a:rPr lang="en-US" dirty="0">
                <a:solidFill>
                  <a:schemeClr val="tx2"/>
                </a:solidFill>
              </a:rPr>
              <a:t> </a:t>
            </a:r>
            <a:r>
              <a:rPr lang="en-US" dirty="0" err="1">
                <a:solidFill>
                  <a:schemeClr val="tx2"/>
                </a:solidFill>
              </a:rPr>
              <a:t>arası</a:t>
            </a:r>
            <a:r>
              <a:rPr lang="en-US" dirty="0">
                <a:solidFill>
                  <a:schemeClr val="tx2"/>
                </a:solidFill>
              </a:rPr>
              <a:t> </a:t>
            </a:r>
            <a:r>
              <a:rPr lang="en-US" dirty="0" err="1">
                <a:solidFill>
                  <a:schemeClr val="tx2"/>
                </a:solidFill>
              </a:rPr>
              <a:t>işbirliğimiz</a:t>
            </a:r>
            <a:r>
              <a:rPr lang="en-US" dirty="0">
                <a:solidFill>
                  <a:schemeClr val="tx2"/>
                </a:solidFill>
              </a:rPr>
              <a:t> </a:t>
            </a:r>
            <a:r>
              <a:rPr lang="en-US" dirty="0" err="1">
                <a:solidFill>
                  <a:schemeClr val="tx2"/>
                </a:solidFill>
              </a:rPr>
              <a:t>bir</a:t>
            </a:r>
            <a:r>
              <a:rPr lang="en-US" dirty="0">
                <a:solidFill>
                  <a:schemeClr val="tx2"/>
                </a:solidFill>
              </a:rPr>
              <a:t> </a:t>
            </a:r>
            <a:r>
              <a:rPr lang="en-US" dirty="0" err="1">
                <a:solidFill>
                  <a:schemeClr val="tx2"/>
                </a:solidFill>
              </a:rPr>
              <a:t>tiyatro</a:t>
            </a:r>
            <a:r>
              <a:rPr lang="en-US" dirty="0">
                <a:solidFill>
                  <a:schemeClr val="tx2"/>
                </a:solidFill>
              </a:rPr>
              <a:t> </a:t>
            </a:r>
            <a:r>
              <a:rPr lang="en-US" dirty="0" err="1">
                <a:solidFill>
                  <a:schemeClr val="tx2"/>
                </a:solidFill>
              </a:rPr>
              <a:t>şirketi</a:t>
            </a:r>
            <a:r>
              <a:rPr lang="en-US" dirty="0">
                <a:solidFill>
                  <a:schemeClr val="tx2"/>
                </a:solidFill>
              </a:rPr>
              <a:t>, </a:t>
            </a:r>
            <a:r>
              <a:rPr lang="en-US" dirty="0" err="1">
                <a:solidFill>
                  <a:schemeClr val="tx2"/>
                </a:solidFill>
              </a:rPr>
              <a:t>bir</a:t>
            </a:r>
            <a:r>
              <a:rPr lang="en-US" dirty="0">
                <a:solidFill>
                  <a:schemeClr val="tx2"/>
                </a:solidFill>
              </a:rPr>
              <a:t> </a:t>
            </a:r>
            <a:r>
              <a:rPr lang="en-US" dirty="0" err="1">
                <a:solidFill>
                  <a:schemeClr val="tx2"/>
                </a:solidFill>
              </a:rPr>
              <a:t>müdürlük</a:t>
            </a:r>
            <a:r>
              <a:rPr lang="en-US" dirty="0">
                <a:solidFill>
                  <a:schemeClr val="tx2"/>
                </a:solidFill>
              </a:rPr>
              <a:t>, </a:t>
            </a:r>
            <a:r>
              <a:rPr lang="en-US" dirty="0" err="1">
                <a:solidFill>
                  <a:schemeClr val="tx2"/>
                </a:solidFill>
              </a:rPr>
              <a:t>bir</a:t>
            </a:r>
            <a:r>
              <a:rPr lang="en-US" dirty="0">
                <a:solidFill>
                  <a:schemeClr val="tx2"/>
                </a:solidFill>
              </a:rPr>
              <a:t> </a:t>
            </a:r>
            <a:r>
              <a:rPr lang="en-US" dirty="0" err="1">
                <a:solidFill>
                  <a:schemeClr val="tx2"/>
                </a:solidFill>
              </a:rPr>
              <a:t>üniversite</a:t>
            </a:r>
            <a:r>
              <a:rPr lang="en-US" dirty="0">
                <a:solidFill>
                  <a:schemeClr val="tx2"/>
                </a:solidFill>
              </a:rPr>
              <a:t>, </a:t>
            </a:r>
            <a:r>
              <a:rPr lang="en-US" dirty="0" err="1">
                <a:solidFill>
                  <a:schemeClr val="tx2"/>
                </a:solidFill>
              </a:rPr>
              <a:t>iki</a:t>
            </a:r>
            <a:r>
              <a:rPr lang="en-US" dirty="0">
                <a:solidFill>
                  <a:schemeClr val="tx2"/>
                </a:solidFill>
              </a:rPr>
              <a:t> STK, </a:t>
            </a:r>
            <a:r>
              <a:rPr lang="en-US" dirty="0" err="1">
                <a:solidFill>
                  <a:schemeClr val="tx2"/>
                </a:solidFill>
              </a:rPr>
              <a:t>bir</a:t>
            </a:r>
            <a:r>
              <a:rPr lang="en-US" dirty="0">
                <a:solidFill>
                  <a:schemeClr val="tx2"/>
                </a:solidFill>
              </a:rPr>
              <a:t> </a:t>
            </a:r>
            <a:r>
              <a:rPr lang="en-US" dirty="0" err="1">
                <a:solidFill>
                  <a:schemeClr val="tx2"/>
                </a:solidFill>
              </a:rPr>
              <a:t>yetişkin</a:t>
            </a:r>
            <a:r>
              <a:rPr lang="en-US" dirty="0">
                <a:solidFill>
                  <a:schemeClr val="tx2"/>
                </a:solidFill>
              </a:rPr>
              <a:t> </a:t>
            </a:r>
            <a:r>
              <a:rPr lang="en-US" dirty="0" err="1">
                <a:solidFill>
                  <a:schemeClr val="tx2"/>
                </a:solidFill>
              </a:rPr>
              <a:t>eğitim</a:t>
            </a:r>
            <a:r>
              <a:rPr lang="en-US" dirty="0">
                <a:solidFill>
                  <a:schemeClr val="tx2"/>
                </a:solidFill>
              </a:rPr>
              <a:t> </a:t>
            </a:r>
            <a:r>
              <a:rPr lang="en-US" dirty="0" err="1">
                <a:solidFill>
                  <a:schemeClr val="tx2"/>
                </a:solidFill>
              </a:rPr>
              <a:t>merkezi</a:t>
            </a:r>
            <a:r>
              <a:rPr lang="en-US" dirty="0">
                <a:solidFill>
                  <a:schemeClr val="tx2"/>
                </a:solidFill>
              </a:rPr>
              <a:t> ve </a:t>
            </a:r>
            <a:r>
              <a:rPr lang="en-US" dirty="0" err="1">
                <a:solidFill>
                  <a:schemeClr val="tx2"/>
                </a:solidFill>
              </a:rPr>
              <a:t>bir</a:t>
            </a:r>
            <a:r>
              <a:rPr lang="en-US" dirty="0">
                <a:solidFill>
                  <a:schemeClr val="tx2"/>
                </a:solidFill>
              </a:rPr>
              <a:t> </a:t>
            </a:r>
            <a:r>
              <a:rPr lang="en-US" dirty="0" err="1">
                <a:solidFill>
                  <a:schemeClr val="tx2"/>
                </a:solidFill>
              </a:rPr>
              <a:t>yabancı</a:t>
            </a:r>
            <a:r>
              <a:rPr lang="en-US" dirty="0">
                <a:solidFill>
                  <a:schemeClr val="tx2"/>
                </a:solidFill>
              </a:rPr>
              <a:t> </a:t>
            </a:r>
            <a:r>
              <a:rPr lang="en-US" dirty="0" err="1">
                <a:solidFill>
                  <a:schemeClr val="tx2"/>
                </a:solidFill>
              </a:rPr>
              <a:t>dil</a:t>
            </a:r>
            <a:r>
              <a:rPr lang="en-US" dirty="0">
                <a:solidFill>
                  <a:schemeClr val="tx2"/>
                </a:solidFill>
              </a:rPr>
              <a:t> </a:t>
            </a:r>
            <a:r>
              <a:rPr lang="en-US" dirty="0" err="1">
                <a:solidFill>
                  <a:schemeClr val="tx2"/>
                </a:solidFill>
              </a:rPr>
              <a:t>okulunu</a:t>
            </a:r>
            <a:r>
              <a:rPr lang="en-US" dirty="0">
                <a:solidFill>
                  <a:schemeClr val="tx2"/>
                </a:solidFill>
              </a:rPr>
              <a:t> </a:t>
            </a:r>
            <a:r>
              <a:rPr lang="en-US" dirty="0" err="1">
                <a:solidFill>
                  <a:schemeClr val="tx2"/>
                </a:solidFill>
              </a:rPr>
              <a:t>içeriyor</a:t>
            </a:r>
            <a:r>
              <a:rPr lang="en-US" dirty="0">
                <a:solidFill>
                  <a:schemeClr val="tx2"/>
                </a:solidFill>
              </a:rPr>
              <a:t>.</a:t>
            </a:r>
          </a:p>
        </p:txBody>
      </p:sp>
    </p:spTree>
    <p:extLst>
      <p:ext uri="{BB962C8B-B14F-4D97-AF65-F5344CB8AC3E}">
        <p14:creationId xmlns:p14="http://schemas.microsoft.com/office/powerpoint/2010/main" val="399717924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curtains"/>
      </p:transition>
    </mc:Choice>
    <mc:Fallback>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KILAVUZ </a:t>
            </a:r>
            <a:endParaRPr lang="en-US" sz="4400" dirty="0">
              <a:solidFill>
                <a:schemeClr val="tx1"/>
              </a:solidFill>
            </a:endParaRPr>
          </a:p>
        </p:txBody>
      </p:sp>
      <p:sp>
        <p:nvSpPr>
          <p:cNvPr id="8" name="Metin kutusu 7"/>
          <p:cNvSpPr txBox="1"/>
          <p:nvPr/>
        </p:nvSpPr>
        <p:spPr>
          <a:xfrm>
            <a:off x="0" y="764896"/>
            <a:ext cx="11442700" cy="5355312"/>
          </a:xfrm>
          <a:prstGeom prst="rect">
            <a:avLst/>
          </a:prstGeom>
          <a:solidFill>
            <a:schemeClr val="bg1"/>
          </a:solidFill>
        </p:spPr>
        <p:txBody>
          <a:bodyPr wrap="square" rtlCol="0">
            <a:spAutoFit/>
          </a:bodyPr>
          <a:lstStyle/>
          <a:p>
            <a:endParaRPr lang="tr-TR" sz="2400" dirty="0"/>
          </a:p>
          <a:p>
            <a:endParaRPr lang="tr-TR" sz="2400" dirty="0"/>
          </a:p>
          <a:p>
            <a:endParaRPr lang="tr-TR" sz="2400" dirty="0"/>
          </a:p>
          <a:p>
            <a:endParaRPr lang="tr-TR" sz="2400" dirty="0"/>
          </a:p>
          <a:p>
            <a:endParaRPr lang="tr-TR" sz="2400" dirty="0"/>
          </a:p>
          <a:p>
            <a:endParaRPr lang="tr-TR" sz="2400"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sp>
        <p:nvSpPr>
          <p:cNvPr id="10" name="Alt Başlık 2">
            <a:extLst>
              <a:ext uri="{FF2B5EF4-FFF2-40B4-BE49-F238E27FC236}">
                <a16:creationId xmlns:a16="http://schemas.microsoft.com/office/drawing/2014/main" id="{93FBC6B5-95E3-FF6A-68BD-F0B379D4E438}"/>
              </a:ext>
            </a:extLst>
          </p:cNvPr>
          <p:cNvSpPr txBox="1">
            <a:spLocks/>
          </p:cNvSpPr>
          <p:nvPr/>
        </p:nvSpPr>
        <p:spPr>
          <a:xfrm>
            <a:off x="11442700" y="738935"/>
            <a:ext cx="749300" cy="5354169"/>
          </a:xfrm>
          <a:prstGeom prst="rect">
            <a:avLst/>
          </a:prstGeom>
        </p:spPr>
        <p:txBody>
          <a:bodyPr vert="vert270" lIns="91440" tIns="45720" rIns="91440" bIns="45720" rtlCol="0" anchor="ctr" anchorCtr="0">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r>
              <a:rPr lang="tr-TR" sz="2400" dirty="0">
                <a:solidFill>
                  <a:srgbClr val="002060"/>
                </a:solidFill>
                <a:hlinkClick r:id="rId2">
                  <a:extLst>
                    <a:ext uri="{A12FA001-AC4F-418D-AE19-62706E023703}">
                      <ahyp:hlinkClr xmlns:ahyp="http://schemas.microsoft.com/office/drawing/2018/hyperlinkcolor" val="tx"/>
                    </a:ext>
                  </a:extLst>
                </a:hlinkClick>
              </a:rPr>
              <a:t>www.esldramaactivities.eu</a:t>
            </a:r>
            <a:r>
              <a:rPr lang="tr-TR" sz="2400" dirty="0">
                <a:solidFill>
                  <a:srgbClr val="002060"/>
                </a:solidFill>
              </a:rPr>
              <a:t> </a:t>
            </a:r>
          </a:p>
        </p:txBody>
      </p:sp>
      <p:sp>
        <p:nvSpPr>
          <p:cNvPr id="11" name="Subtitle 11">
            <a:extLst>
              <a:ext uri="{FF2B5EF4-FFF2-40B4-BE49-F238E27FC236}">
                <a16:creationId xmlns:a16="http://schemas.microsoft.com/office/drawing/2014/main" id="{F330432C-B719-C3F1-53DC-A8990AADE691}"/>
              </a:ext>
            </a:extLst>
          </p:cNvPr>
          <p:cNvSpPr>
            <a:spLocks noGrp="1"/>
          </p:cNvSpPr>
          <p:nvPr>
            <p:ph type="subTitle" idx="1"/>
          </p:nvPr>
        </p:nvSpPr>
        <p:spPr>
          <a:xfrm>
            <a:off x="2033961" y="1905828"/>
            <a:ext cx="8031311" cy="3073448"/>
          </a:xfrm>
          <a:solidFill>
            <a:schemeClr val="bg1">
              <a:lumMod val="95000"/>
            </a:schemeClr>
          </a:solidFill>
        </p:spPr>
        <p:txBody>
          <a:bodyPr>
            <a:noAutofit/>
          </a:bodyPr>
          <a:lstStyle/>
          <a:p>
            <a:pPr algn="ctr"/>
            <a:r>
              <a:rPr lang="tr-TR" b="1" dirty="0">
                <a:solidFill>
                  <a:srgbClr val="0070C0"/>
                </a:solidFill>
                <a:latin typeface="Poppins" panose="00000500000000000000" pitchFamily="2" charset="-94"/>
                <a:cs typeface="Poppins" panose="00000500000000000000" pitchFamily="2" charset="-94"/>
              </a:rPr>
              <a:t>Alt başlık-1:</a:t>
            </a:r>
          </a:p>
          <a:p>
            <a:pPr algn="ctr"/>
            <a:endParaRPr lang="tr-TR" dirty="0">
              <a:solidFill>
                <a:srgbClr val="0070C0"/>
              </a:solidFill>
              <a:latin typeface="Poppins" panose="00000500000000000000" pitchFamily="2" charset="-94"/>
              <a:cs typeface="Poppins" panose="00000500000000000000" pitchFamily="2" charset="-94"/>
            </a:endParaRPr>
          </a:p>
          <a:p>
            <a:pPr algn="ctr"/>
            <a:r>
              <a:rPr lang="en-US" b="1" i="0" u="sng" dirty="0">
                <a:solidFill>
                  <a:srgbClr val="0A477E"/>
                </a:solidFill>
                <a:effectLst/>
                <a:latin typeface="Poppins" panose="00000500000000000000" pitchFamily="2" charset="-94"/>
                <a:hlinkClick r:id="rId3"/>
              </a:rPr>
              <a:t>Drama </a:t>
            </a:r>
            <a:r>
              <a:rPr lang="en-US" b="1" i="0" u="sng" dirty="0" err="1">
                <a:solidFill>
                  <a:srgbClr val="0A477E"/>
                </a:solidFill>
                <a:effectLst/>
                <a:latin typeface="Poppins" panose="00000500000000000000" pitchFamily="2" charset="-94"/>
                <a:hlinkClick r:id="rId3"/>
              </a:rPr>
              <a:t>temelli</a:t>
            </a:r>
            <a:r>
              <a:rPr lang="en-US" b="1" i="0" u="sng" dirty="0">
                <a:solidFill>
                  <a:srgbClr val="0A477E"/>
                </a:solidFill>
                <a:effectLst/>
                <a:latin typeface="Poppins" panose="00000500000000000000" pitchFamily="2" charset="-94"/>
                <a:hlinkClick r:id="rId3"/>
              </a:rPr>
              <a:t> </a:t>
            </a:r>
            <a:r>
              <a:rPr lang="en-US" b="1" i="0" u="sng" dirty="0" err="1">
                <a:solidFill>
                  <a:srgbClr val="0A477E"/>
                </a:solidFill>
                <a:effectLst/>
                <a:latin typeface="Poppins" panose="00000500000000000000" pitchFamily="2" charset="-94"/>
                <a:hlinkClick r:id="rId3"/>
              </a:rPr>
              <a:t>konuşma</a:t>
            </a:r>
            <a:r>
              <a:rPr lang="en-US" b="1" i="0" u="sng" dirty="0">
                <a:solidFill>
                  <a:srgbClr val="0A477E"/>
                </a:solidFill>
                <a:effectLst/>
                <a:latin typeface="Poppins" panose="00000500000000000000" pitchFamily="2" charset="-94"/>
                <a:hlinkClick r:id="rId3"/>
              </a:rPr>
              <a:t> </a:t>
            </a:r>
            <a:r>
              <a:rPr lang="en-US" b="1" i="0" u="sng" dirty="0" err="1">
                <a:solidFill>
                  <a:srgbClr val="0A477E"/>
                </a:solidFill>
                <a:effectLst/>
                <a:latin typeface="Poppins" panose="00000500000000000000" pitchFamily="2" charset="-94"/>
                <a:hlinkClick r:id="rId3"/>
              </a:rPr>
              <a:t>müfredatı</a:t>
            </a:r>
            <a:r>
              <a:rPr lang="en-US" b="1" i="0" u="sng" dirty="0">
                <a:solidFill>
                  <a:srgbClr val="0A477E"/>
                </a:solidFill>
                <a:effectLst/>
                <a:latin typeface="Poppins" panose="00000500000000000000" pitchFamily="2" charset="-94"/>
                <a:hlinkClick r:id="rId3"/>
              </a:rPr>
              <a:t> ve </a:t>
            </a:r>
            <a:r>
              <a:rPr lang="en-US" b="1" i="0" u="sng" dirty="0" err="1">
                <a:solidFill>
                  <a:srgbClr val="0A477E"/>
                </a:solidFill>
                <a:effectLst/>
                <a:latin typeface="Poppins" panose="00000500000000000000" pitchFamily="2" charset="-94"/>
                <a:hlinkClick r:id="rId3"/>
              </a:rPr>
              <a:t>öğrenme</a:t>
            </a:r>
            <a:r>
              <a:rPr lang="en-US" b="1" i="0" u="sng" dirty="0">
                <a:solidFill>
                  <a:srgbClr val="0A477E"/>
                </a:solidFill>
                <a:effectLst/>
                <a:latin typeface="Poppins" panose="00000500000000000000" pitchFamily="2" charset="-94"/>
                <a:hlinkClick r:id="rId3"/>
              </a:rPr>
              <a:t> </a:t>
            </a:r>
            <a:r>
              <a:rPr lang="en-US" b="1" i="0" u="sng" dirty="0" err="1">
                <a:solidFill>
                  <a:srgbClr val="0A477E"/>
                </a:solidFill>
                <a:effectLst/>
                <a:latin typeface="Poppins" panose="00000500000000000000" pitchFamily="2" charset="-94"/>
                <a:hlinkClick r:id="rId3"/>
              </a:rPr>
              <a:t>materyalleri</a:t>
            </a:r>
            <a:r>
              <a:rPr lang="en-US" b="1" i="0" u="sng" dirty="0">
                <a:solidFill>
                  <a:srgbClr val="0A477E"/>
                </a:solidFill>
                <a:effectLst/>
                <a:latin typeface="Poppins" panose="00000500000000000000" pitchFamily="2" charset="-94"/>
                <a:hlinkClick r:id="rId3"/>
              </a:rPr>
              <a:t> </a:t>
            </a:r>
            <a:r>
              <a:rPr lang="en-US" b="1" i="0" u="sng" dirty="0" err="1">
                <a:solidFill>
                  <a:srgbClr val="0A477E"/>
                </a:solidFill>
                <a:effectLst/>
                <a:latin typeface="Poppins" panose="00000500000000000000" pitchFamily="2" charset="-94"/>
                <a:hlinkClick r:id="rId3"/>
              </a:rPr>
              <a:t>nasıl</a:t>
            </a:r>
            <a:r>
              <a:rPr lang="en-US" b="1" i="0" u="sng" dirty="0">
                <a:solidFill>
                  <a:srgbClr val="0A477E"/>
                </a:solidFill>
                <a:effectLst/>
                <a:latin typeface="Poppins" panose="00000500000000000000" pitchFamily="2" charset="-94"/>
                <a:hlinkClick r:id="rId3"/>
              </a:rPr>
              <a:t> </a:t>
            </a:r>
            <a:r>
              <a:rPr lang="en-US" b="1" i="0" u="sng" dirty="0" err="1">
                <a:solidFill>
                  <a:srgbClr val="0A477E"/>
                </a:solidFill>
                <a:effectLst/>
                <a:latin typeface="Poppins" panose="00000500000000000000" pitchFamily="2" charset="-94"/>
                <a:hlinkClick r:id="rId3"/>
              </a:rPr>
              <a:t>tasarlanır</a:t>
            </a:r>
            <a:r>
              <a:rPr lang="en-US" b="1" i="0" u="sng" dirty="0">
                <a:solidFill>
                  <a:srgbClr val="0A477E"/>
                </a:solidFill>
                <a:effectLst/>
                <a:latin typeface="Poppins" panose="00000500000000000000" pitchFamily="2" charset="-94"/>
                <a:hlinkClick r:id="rId3"/>
              </a:rPr>
              <a:t>?</a:t>
            </a:r>
            <a:endParaRPr lang="en-US" b="1" i="0" dirty="0">
              <a:solidFill>
                <a:srgbClr val="1E88E5"/>
              </a:solidFill>
              <a:effectLst/>
              <a:latin typeface="Poppins" panose="00000500000000000000" pitchFamily="2" charset="-94"/>
            </a:endParaRPr>
          </a:p>
          <a:p>
            <a:pPr marL="342900" indent="-342900" algn="ctr">
              <a:buFont typeface="Arial" panose="020B0604020202020204" pitchFamily="34" charset="0"/>
              <a:buChar char="•"/>
            </a:pPr>
            <a:r>
              <a:rPr lang="tr-TR" dirty="0">
                <a:solidFill>
                  <a:srgbClr val="0070C0"/>
                </a:solidFill>
                <a:latin typeface="Poppins" panose="00000500000000000000" pitchFamily="2" charset="-94"/>
                <a:cs typeface="Poppins" panose="00000500000000000000" pitchFamily="2" charset="-94"/>
              </a:rPr>
              <a:t>Soru 1 </a:t>
            </a:r>
          </a:p>
          <a:p>
            <a:pPr marL="342900" indent="-342900" algn="ctr">
              <a:buFont typeface="Arial" panose="020B0604020202020204" pitchFamily="34" charset="0"/>
              <a:buChar char="•"/>
            </a:pPr>
            <a:r>
              <a:rPr lang="tr-TR" dirty="0">
                <a:solidFill>
                  <a:srgbClr val="0070C0"/>
                </a:solidFill>
                <a:latin typeface="Poppins" panose="00000500000000000000" pitchFamily="2" charset="-94"/>
                <a:cs typeface="Poppins" panose="00000500000000000000" pitchFamily="2" charset="-94"/>
              </a:rPr>
              <a:t>Soru 2 </a:t>
            </a:r>
          </a:p>
          <a:p>
            <a:pPr marL="342900" indent="-342900" algn="ctr">
              <a:buFont typeface="Arial" panose="020B0604020202020204" pitchFamily="34" charset="0"/>
              <a:buChar char="•"/>
            </a:pPr>
            <a:r>
              <a:rPr lang="tr-TR" dirty="0">
                <a:solidFill>
                  <a:srgbClr val="0070C0"/>
                </a:solidFill>
                <a:latin typeface="Poppins" panose="00000500000000000000" pitchFamily="2" charset="-94"/>
                <a:cs typeface="Poppins" panose="00000500000000000000" pitchFamily="2" charset="-94"/>
              </a:rPr>
              <a:t>Soru 3 </a:t>
            </a:r>
            <a:r>
              <a:rPr lang="en-US" dirty="0">
                <a:solidFill>
                  <a:srgbClr val="0070C0"/>
                </a:solidFill>
                <a:latin typeface="Poppins" panose="00000500000000000000" pitchFamily="2" charset="-94"/>
                <a:cs typeface="Poppins" panose="00000500000000000000" pitchFamily="2" charset="-94"/>
              </a:rPr>
              <a:t> </a:t>
            </a:r>
          </a:p>
        </p:txBody>
      </p:sp>
      <p:pic>
        <p:nvPicPr>
          <p:cNvPr id="13" name="Resim 12">
            <a:extLst>
              <a:ext uri="{FF2B5EF4-FFF2-40B4-BE49-F238E27FC236}">
                <a16:creationId xmlns:a16="http://schemas.microsoft.com/office/drawing/2014/main" id="{F924979D-341C-5E37-BB2D-9293D2799CBB}"/>
              </a:ext>
            </a:extLst>
          </p:cNvPr>
          <p:cNvPicPr>
            <a:picLocks noChangeAspect="1"/>
          </p:cNvPicPr>
          <p:nvPr/>
        </p:nvPicPr>
        <p:blipFill>
          <a:blip r:embed="rId4"/>
          <a:stretch>
            <a:fillRect/>
          </a:stretch>
        </p:blipFill>
        <p:spPr>
          <a:xfrm>
            <a:off x="193488" y="36653"/>
            <a:ext cx="1294653" cy="1675433"/>
          </a:xfrm>
          <a:prstGeom prst="rect">
            <a:avLst/>
          </a:prstGeom>
        </p:spPr>
      </p:pic>
      <p:sp>
        <p:nvSpPr>
          <p:cNvPr id="7" name="Unvan 1">
            <a:extLst>
              <a:ext uri="{FF2B5EF4-FFF2-40B4-BE49-F238E27FC236}">
                <a16:creationId xmlns:a16="http://schemas.microsoft.com/office/drawing/2014/main" id="{14B69E87-B060-B5B9-AAE9-092287C0C173}"/>
              </a:ext>
            </a:extLst>
          </p:cNvPr>
          <p:cNvSpPr txBox="1">
            <a:spLocks/>
          </p:cNvSpPr>
          <p:nvPr/>
        </p:nvSpPr>
        <p:spPr>
          <a:xfrm>
            <a:off x="1640914" y="769470"/>
            <a:ext cx="9595972" cy="738935"/>
          </a:xfrm>
          <a:prstGeom prst="rect">
            <a:avLst/>
          </a:prstGeom>
          <a:solidFill>
            <a:schemeClr val="accent1"/>
          </a:solidFill>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5900" kern="1200" spc="-100" baseline="0">
                <a:solidFill>
                  <a:srgbClr val="FFFFFF"/>
                </a:solidFill>
                <a:latin typeface="+mj-lt"/>
                <a:ea typeface="+mj-ea"/>
                <a:cs typeface="+mj-cs"/>
              </a:defRPr>
            </a:lvl1pPr>
          </a:lstStyle>
          <a:p>
            <a:pPr algn="ctr"/>
            <a:r>
              <a:rPr lang="tr-TR" sz="2800" dirty="0">
                <a:solidFill>
                  <a:schemeClr val="bg1"/>
                </a:solidFill>
              </a:rPr>
              <a:t>MODÜL-2: Eğitim modülü: nasıl yapılır</a:t>
            </a:r>
            <a:endParaRPr lang="en-US" sz="2800" dirty="0">
              <a:solidFill>
                <a:schemeClr val="bg1"/>
              </a:solidFill>
            </a:endParaRPr>
          </a:p>
        </p:txBody>
      </p:sp>
      <p:grpSp>
        <p:nvGrpSpPr>
          <p:cNvPr id="3" name="Grup 2">
            <a:extLst>
              <a:ext uri="{FF2B5EF4-FFF2-40B4-BE49-F238E27FC236}">
                <a16:creationId xmlns:a16="http://schemas.microsoft.com/office/drawing/2014/main" id="{3348B499-B409-0072-3BFA-B91BF91E2D09}"/>
              </a:ext>
            </a:extLst>
          </p:cNvPr>
          <p:cNvGrpSpPr/>
          <p:nvPr/>
        </p:nvGrpSpPr>
        <p:grpSpPr>
          <a:xfrm>
            <a:off x="91948" y="6080002"/>
            <a:ext cx="12100052" cy="787399"/>
            <a:chOff x="91948" y="6080002"/>
            <a:chExt cx="12100052" cy="787399"/>
          </a:xfrm>
        </p:grpSpPr>
        <p:pic>
          <p:nvPicPr>
            <p:cNvPr id="9" name="Resim 8">
              <a:extLst>
                <a:ext uri="{FF2B5EF4-FFF2-40B4-BE49-F238E27FC236}">
                  <a16:creationId xmlns:a16="http://schemas.microsoft.com/office/drawing/2014/main" id="{53785430-74BB-0328-56A9-C2E8F63F20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12" name="Resim 11">
              <a:extLst>
                <a:ext uri="{FF2B5EF4-FFF2-40B4-BE49-F238E27FC236}">
                  <a16:creationId xmlns:a16="http://schemas.microsoft.com/office/drawing/2014/main" id="{812C2077-4682-E0C1-2B58-3494E85D636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4" name="Resim 13">
              <a:extLst>
                <a:ext uri="{FF2B5EF4-FFF2-40B4-BE49-F238E27FC236}">
                  <a16:creationId xmlns:a16="http://schemas.microsoft.com/office/drawing/2014/main" id="{1614D223-C66C-797B-18B9-35962D114E8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5" name="Resim 14" descr="yazı tipi, meneviş mavisi, Majorelle Blue, simge, sembol içeren bir resim&#10;&#10;Açıklama otomatik olarak oluşturuldu">
              <a:extLst>
                <a:ext uri="{FF2B5EF4-FFF2-40B4-BE49-F238E27FC236}">
                  <a16:creationId xmlns:a16="http://schemas.microsoft.com/office/drawing/2014/main" id="{C56A00D9-71F2-8E27-2598-D1D070774252}"/>
                </a:ext>
              </a:extLst>
            </p:cNvPr>
            <p:cNvPicPr>
              <a:picLocks noChangeAspect="1"/>
            </p:cNvPicPr>
            <p:nvPr/>
          </p:nvPicPr>
          <p:blipFill>
            <a:blip r:embed="rId8"/>
            <a:stretch>
              <a:fillRect/>
            </a:stretch>
          </p:blipFill>
          <p:spPr>
            <a:xfrm>
              <a:off x="9959297" y="6098171"/>
              <a:ext cx="2232703" cy="744234"/>
            </a:xfrm>
            <a:prstGeom prst="rect">
              <a:avLst/>
            </a:prstGeom>
          </p:spPr>
        </p:pic>
      </p:grpSp>
    </p:spTree>
    <p:extLst>
      <p:ext uri="{BB962C8B-B14F-4D97-AF65-F5344CB8AC3E}">
        <p14:creationId xmlns:p14="http://schemas.microsoft.com/office/powerpoint/2010/main" val="192604190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curtains"/>
      </p:transition>
    </mc:Choice>
    <mc:Fallback>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KILAVUZ </a:t>
            </a:r>
            <a:endParaRPr lang="en-US" sz="4400" dirty="0">
              <a:solidFill>
                <a:schemeClr val="tx1"/>
              </a:solidFill>
            </a:endParaRPr>
          </a:p>
        </p:txBody>
      </p:sp>
      <p:sp>
        <p:nvSpPr>
          <p:cNvPr id="8" name="Metin kutusu 7"/>
          <p:cNvSpPr txBox="1"/>
          <p:nvPr/>
        </p:nvSpPr>
        <p:spPr>
          <a:xfrm>
            <a:off x="0" y="746967"/>
            <a:ext cx="11442700" cy="5355312"/>
          </a:xfrm>
          <a:prstGeom prst="rect">
            <a:avLst/>
          </a:prstGeom>
          <a:solidFill>
            <a:schemeClr val="bg1"/>
          </a:solidFill>
        </p:spPr>
        <p:txBody>
          <a:bodyPr wrap="square" rtlCol="0">
            <a:spAutoFit/>
          </a:bodyPr>
          <a:lstStyle/>
          <a:p>
            <a:endParaRPr lang="tr-TR" sz="2400" dirty="0"/>
          </a:p>
          <a:p>
            <a:endParaRPr lang="tr-TR" sz="2400" dirty="0"/>
          </a:p>
          <a:p>
            <a:endParaRPr lang="tr-TR" sz="2400" dirty="0"/>
          </a:p>
          <a:p>
            <a:endParaRPr lang="tr-TR" sz="2400" dirty="0"/>
          </a:p>
          <a:p>
            <a:endParaRPr lang="tr-TR" sz="2400" dirty="0"/>
          </a:p>
          <a:p>
            <a:endParaRPr lang="tr-TR" sz="2400"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sp>
        <p:nvSpPr>
          <p:cNvPr id="10" name="Alt Başlık 2">
            <a:extLst>
              <a:ext uri="{FF2B5EF4-FFF2-40B4-BE49-F238E27FC236}">
                <a16:creationId xmlns:a16="http://schemas.microsoft.com/office/drawing/2014/main" id="{93FBC6B5-95E3-FF6A-68BD-F0B379D4E438}"/>
              </a:ext>
            </a:extLst>
          </p:cNvPr>
          <p:cNvSpPr txBox="1">
            <a:spLocks/>
          </p:cNvSpPr>
          <p:nvPr/>
        </p:nvSpPr>
        <p:spPr>
          <a:xfrm>
            <a:off x="11442700" y="738935"/>
            <a:ext cx="749300" cy="5354169"/>
          </a:xfrm>
          <a:prstGeom prst="rect">
            <a:avLst/>
          </a:prstGeom>
        </p:spPr>
        <p:txBody>
          <a:bodyPr vert="vert270" lIns="91440" tIns="45720" rIns="91440" bIns="45720" rtlCol="0" anchor="ctr" anchorCtr="0">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r>
              <a:rPr lang="tr-TR" sz="2400" dirty="0">
                <a:solidFill>
                  <a:srgbClr val="002060"/>
                </a:solidFill>
                <a:hlinkClick r:id="rId2">
                  <a:extLst>
                    <a:ext uri="{A12FA001-AC4F-418D-AE19-62706E023703}">
                      <ahyp:hlinkClr xmlns:ahyp="http://schemas.microsoft.com/office/drawing/2018/hyperlinkcolor" val="tx"/>
                    </a:ext>
                  </a:extLst>
                </a:hlinkClick>
              </a:rPr>
              <a:t>www.esldramaactivities.eu</a:t>
            </a:r>
            <a:r>
              <a:rPr lang="tr-TR" sz="2400" dirty="0">
                <a:solidFill>
                  <a:srgbClr val="002060"/>
                </a:solidFill>
              </a:rPr>
              <a:t> </a:t>
            </a:r>
          </a:p>
        </p:txBody>
      </p:sp>
      <p:pic>
        <p:nvPicPr>
          <p:cNvPr id="7" name="Resim 6">
            <a:extLst>
              <a:ext uri="{FF2B5EF4-FFF2-40B4-BE49-F238E27FC236}">
                <a16:creationId xmlns:a16="http://schemas.microsoft.com/office/drawing/2014/main" id="{F07EA1FA-6CCD-49C0-4501-EFF03346460E}"/>
              </a:ext>
            </a:extLst>
          </p:cNvPr>
          <p:cNvPicPr>
            <a:picLocks noChangeAspect="1"/>
          </p:cNvPicPr>
          <p:nvPr/>
        </p:nvPicPr>
        <p:blipFill rotWithShape="1">
          <a:blip r:embed="rId3"/>
          <a:srcRect l="6145" t="17762" r="15294" b="30187"/>
          <a:stretch/>
        </p:blipFill>
        <p:spPr>
          <a:xfrm>
            <a:off x="684377" y="1425996"/>
            <a:ext cx="10485648" cy="3906049"/>
          </a:xfrm>
          <a:prstGeom prst="rect">
            <a:avLst/>
          </a:prstGeom>
        </p:spPr>
      </p:pic>
      <p:grpSp>
        <p:nvGrpSpPr>
          <p:cNvPr id="3" name="Grup 2">
            <a:extLst>
              <a:ext uri="{FF2B5EF4-FFF2-40B4-BE49-F238E27FC236}">
                <a16:creationId xmlns:a16="http://schemas.microsoft.com/office/drawing/2014/main" id="{3B2B7350-0639-AF3A-E620-ABED0051CCE7}"/>
              </a:ext>
            </a:extLst>
          </p:cNvPr>
          <p:cNvGrpSpPr/>
          <p:nvPr/>
        </p:nvGrpSpPr>
        <p:grpSpPr>
          <a:xfrm>
            <a:off x="91948" y="6080002"/>
            <a:ext cx="12100052" cy="787399"/>
            <a:chOff x="91948" y="6080002"/>
            <a:chExt cx="12100052" cy="787399"/>
          </a:xfrm>
        </p:grpSpPr>
        <p:pic>
          <p:nvPicPr>
            <p:cNvPr id="9" name="Resim 8">
              <a:extLst>
                <a:ext uri="{FF2B5EF4-FFF2-40B4-BE49-F238E27FC236}">
                  <a16:creationId xmlns:a16="http://schemas.microsoft.com/office/drawing/2014/main" id="{6B3910F3-4A73-967A-9B97-1A5E796C3A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11" name="Resim 10">
              <a:extLst>
                <a:ext uri="{FF2B5EF4-FFF2-40B4-BE49-F238E27FC236}">
                  <a16:creationId xmlns:a16="http://schemas.microsoft.com/office/drawing/2014/main" id="{3E395638-27A7-4AB6-B463-C52F5CA9F52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2" name="Resim 11">
              <a:extLst>
                <a:ext uri="{FF2B5EF4-FFF2-40B4-BE49-F238E27FC236}">
                  <a16:creationId xmlns:a16="http://schemas.microsoft.com/office/drawing/2014/main" id="{A2B5659B-21AA-CB92-6396-E6422B37289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3" name="Resim 12" descr="yazı tipi, meneviş mavisi, Majorelle Blue, simge, sembol içeren bir resim&#10;&#10;Açıklama otomatik olarak oluşturuldu">
              <a:extLst>
                <a:ext uri="{FF2B5EF4-FFF2-40B4-BE49-F238E27FC236}">
                  <a16:creationId xmlns:a16="http://schemas.microsoft.com/office/drawing/2014/main" id="{8BB91354-D086-FD83-9A77-4037A11AEBCA}"/>
                </a:ext>
              </a:extLst>
            </p:cNvPr>
            <p:cNvPicPr>
              <a:picLocks noChangeAspect="1"/>
            </p:cNvPicPr>
            <p:nvPr/>
          </p:nvPicPr>
          <p:blipFill>
            <a:blip r:embed="rId7"/>
            <a:stretch>
              <a:fillRect/>
            </a:stretch>
          </p:blipFill>
          <p:spPr>
            <a:xfrm>
              <a:off x="9959297" y="6098171"/>
              <a:ext cx="2232703" cy="744234"/>
            </a:xfrm>
            <a:prstGeom prst="rect">
              <a:avLst/>
            </a:prstGeom>
          </p:spPr>
        </p:pic>
      </p:grpSp>
    </p:spTree>
    <p:extLst>
      <p:ext uri="{BB962C8B-B14F-4D97-AF65-F5344CB8AC3E}">
        <p14:creationId xmlns:p14="http://schemas.microsoft.com/office/powerpoint/2010/main" val="353589415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curtains"/>
      </p:transition>
    </mc:Choice>
    <mc:Fallback>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KILAVUZ </a:t>
            </a:r>
            <a:endParaRPr lang="en-US" sz="4400" dirty="0">
              <a:solidFill>
                <a:schemeClr val="tx1"/>
              </a:solidFill>
            </a:endParaRPr>
          </a:p>
        </p:txBody>
      </p:sp>
      <p:sp>
        <p:nvSpPr>
          <p:cNvPr id="8" name="Metin kutusu 7"/>
          <p:cNvSpPr txBox="1"/>
          <p:nvPr/>
        </p:nvSpPr>
        <p:spPr>
          <a:xfrm>
            <a:off x="0" y="764896"/>
            <a:ext cx="11442700" cy="5355312"/>
          </a:xfrm>
          <a:prstGeom prst="rect">
            <a:avLst/>
          </a:prstGeom>
          <a:solidFill>
            <a:schemeClr val="bg1"/>
          </a:solidFill>
        </p:spPr>
        <p:txBody>
          <a:bodyPr wrap="square" rtlCol="0">
            <a:spAutoFit/>
          </a:bodyPr>
          <a:lstStyle/>
          <a:p>
            <a:endParaRPr lang="tr-TR" sz="2400" dirty="0"/>
          </a:p>
          <a:p>
            <a:endParaRPr lang="tr-TR" sz="2400" dirty="0"/>
          </a:p>
          <a:p>
            <a:endParaRPr lang="tr-TR" sz="2400" dirty="0"/>
          </a:p>
          <a:p>
            <a:endParaRPr lang="tr-TR" sz="2400" dirty="0"/>
          </a:p>
          <a:p>
            <a:endParaRPr lang="tr-TR" sz="2400" dirty="0"/>
          </a:p>
          <a:p>
            <a:endParaRPr lang="tr-TR" sz="2400"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sp>
        <p:nvSpPr>
          <p:cNvPr id="10" name="Alt Başlık 2">
            <a:extLst>
              <a:ext uri="{FF2B5EF4-FFF2-40B4-BE49-F238E27FC236}">
                <a16:creationId xmlns:a16="http://schemas.microsoft.com/office/drawing/2014/main" id="{93FBC6B5-95E3-FF6A-68BD-F0B379D4E438}"/>
              </a:ext>
            </a:extLst>
          </p:cNvPr>
          <p:cNvSpPr txBox="1">
            <a:spLocks/>
          </p:cNvSpPr>
          <p:nvPr/>
        </p:nvSpPr>
        <p:spPr>
          <a:xfrm>
            <a:off x="11442700" y="738935"/>
            <a:ext cx="749300" cy="5354169"/>
          </a:xfrm>
          <a:prstGeom prst="rect">
            <a:avLst/>
          </a:prstGeom>
        </p:spPr>
        <p:txBody>
          <a:bodyPr vert="vert270" lIns="91440" tIns="45720" rIns="91440" bIns="45720" rtlCol="0" anchor="ctr" anchorCtr="0">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r>
              <a:rPr lang="tr-TR" sz="2400" dirty="0">
                <a:solidFill>
                  <a:srgbClr val="002060"/>
                </a:solidFill>
                <a:hlinkClick r:id="rId2">
                  <a:extLst>
                    <a:ext uri="{A12FA001-AC4F-418D-AE19-62706E023703}">
                      <ahyp:hlinkClr xmlns:ahyp="http://schemas.microsoft.com/office/drawing/2018/hyperlinkcolor" val="tx"/>
                    </a:ext>
                  </a:extLst>
                </a:hlinkClick>
              </a:rPr>
              <a:t>www.esldramaactivities.eu</a:t>
            </a:r>
            <a:r>
              <a:rPr lang="tr-TR" sz="2400" dirty="0">
                <a:solidFill>
                  <a:srgbClr val="002060"/>
                </a:solidFill>
              </a:rPr>
              <a:t> </a:t>
            </a:r>
          </a:p>
        </p:txBody>
      </p:sp>
      <p:sp>
        <p:nvSpPr>
          <p:cNvPr id="11" name="Subtitle 11">
            <a:extLst>
              <a:ext uri="{FF2B5EF4-FFF2-40B4-BE49-F238E27FC236}">
                <a16:creationId xmlns:a16="http://schemas.microsoft.com/office/drawing/2014/main" id="{F330432C-B719-C3F1-53DC-A8990AADE691}"/>
              </a:ext>
            </a:extLst>
          </p:cNvPr>
          <p:cNvSpPr>
            <a:spLocks noGrp="1"/>
          </p:cNvSpPr>
          <p:nvPr>
            <p:ph type="subTitle" idx="1"/>
          </p:nvPr>
        </p:nvSpPr>
        <p:spPr>
          <a:xfrm>
            <a:off x="2033961" y="1905828"/>
            <a:ext cx="8031311" cy="3073448"/>
          </a:xfrm>
          <a:solidFill>
            <a:schemeClr val="bg1">
              <a:lumMod val="95000"/>
            </a:schemeClr>
          </a:solidFill>
        </p:spPr>
        <p:txBody>
          <a:bodyPr>
            <a:noAutofit/>
          </a:bodyPr>
          <a:lstStyle/>
          <a:p>
            <a:pPr algn="ctr"/>
            <a:r>
              <a:rPr lang="tr-TR" b="1" dirty="0">
                <a:solidFill>
                  <a:srgbClr val="0070C0"/>
                </a:solidFill>
                <a:latin typeface="Poppins" panose="00000500000000000000" pitchFamily="2" charset="-94"/>
                <a:cs typeface="Poppins" panose="00000500000000000000" pitchFamily="2" charset="-94"/>
              </a:rPr>
              <a:t>Alt başlık-2:</a:t>
            </a:r>
          </a:p>
          <a:p>
            <a:pPr algn="ctr"/>
            <a:endParaRPr lang="tr-TR" dirty="0">
              <a:solidFill>
                <a:srgbClr val="0070C0"/>
              </a:solidFill>
              <a:latin typeface="Poppins" panose="00000500000000000000" pitchFamily="2" charset="-94"/>
              <a:cs typeface="Poppins" panose="00000500000000000000" pitchFamily="2" charset="-94"/>
            </a:endParaRPr>
          </a:p>
          <a:p>
            <a:pPr algn="ctr"/>
            <a:r>
              <a:rPr lang="en-US" b="1" i="0" u="none" strike="noStrike" dirty="0">
                <a:solidFill>
                  <a:srgbClr val="0F6FC5"/>
                </a:solidFill>
                <a:effectLst/>
                <a:latin typeface="Poppins" panose="00000500000000000000" pitchFamily="2" charset="-94"/>
                <a:hlinkClick r:id="rId3"/>
              </a:rPr>
              <a:t>Drama </a:t>
            </a:r>
            <a:r>
              <a:rPr lang="en-US" b="1" i="0" u="none" strike="noStrike" dirty="0" err="1">
                <a:solidFill>
                  <a:srgbClr val="0F6FC5"/>
                </a:solidFill>
                <a:effectLst/>
                <a:latin typeface="Poppins" panose="00000500000000000000" pitchFamily="2" charset="-94"/>
                <a:hlinkClick r:id="rId3"/>
              </a:rPr>
              <a:t>temelli</a:t>
            </a:r>
            <a:r>
              <a:rPr lang="en-US" b="1" i="0" u="none" strike="noStrike" dirty="0">
                <a:solidFill>
                  <a:srgbClr val="0F6FC5"/>
                </a:solidFill>
                <a:effectLst/>
                <a:latin typeface="Poppins" panose="00000500000000000000" pitchFamily="2" charset="-94"/>
                <a:hlinkClick r:id="rId3"/>
              </a:rPr>
              <a:t> </a:t>
            </a:r>
            <a:r>
              <a:rPr lang="en-US" b="1" i="0" u="none" strike="noStrike" dirty="0" err="1">
                <a:solidFill>
                  <a:srgbClr val="0F6FC5"/>
                </a:solidFill>
                <a:effectLst/>
                <a:latin typeface="Poppins" panose="00000500000000000000" pitchFamily="2" charset="-94"/>
                <a:hlinkClick r:id="rId3"/>
              </a:rPr>
              <a:t>konuşma</a:t>
            </a:r>
            <a:r>
              <a:rPr lang="en-US" b="1" i="0" u="none" strike="noStrike" dirty="0">
                <a:solidFill>
                  <a:srgbClr val="0F6FC5"/>
                </a:solidFill>
                <a:effectLst/>
                <a:latin typeface="Poppins" panose="00000500000000000000" pitchFamily="2" charset="-94"/>
                <a:hlinkClick r:id="rId3"/>
              </a:rPr>
              <a:t> </a:t>
            </a:r>
            <a:r>
              <a:rPr lang="en-US" b="1" i="0" u="none" strike="noStrike" dirty="0" err="1">
                <a:solidFill>
                  <a:srgbClr val="0F6FC5"/>
                </a:solidFill>
                <a:effectLst/>
                <a:latin typeface="Poppins" panose="00000500000000000000" pitchFamily="2" charset="-94"/>
                <a:hlinkClick r:id="rId3"/>
              </a:rPr>
              <a:t>müfredatı</a:t>
            </a:r>
            <a:r>
              <a:rPr lang="en-US" b="1" i="0" u="none" strike="noStrike" dirty="0">
                <a:solidFill>
                  <a:srgbClr val="0F6FC5"/>
                </a:solidFill>
                <a:effectLst/>
                <a:latin typeface="Poppins" panose="00000500000000000000" pitchFamily="2" charset="-94"/>
                <a:hlinkClick r:id="rId3"/>
              </a:rPr>
              <a:t> ve </a:t>
            </a:r>
            <a:r>
              <a:rPr lang="en-US" b="1" i="0" u="none" strike="noStrike" dirty="0" err="1">
                <a:solidFill>
                  <a:srgbClr val="0F6FC5"/>
                </a:solidFill>
                <a:effectLst/>
                <a:latin typeface="Poppins" panose="00000500000000000000" pitchFamily="2" charset="-94"/>
                <a:hlinkClick r:id="rId3"/>
              </a:rPr>
              <a:t>öğrenme</a:t>
            </a:r>
            <a:r>
              <a:rPr lang="en-US" b="1" i="0" u="none" strike="noStrike" dirty="0">
                <a:solidFill>
                  <a:srgbClr val="0F6FC5"/>
                </a:solidFill>
                <a:effectLst/>
                <a:latin typeface="Poppins" panose="00000500000000000000" pitchFamily="2" charset="-94"/>
                <a:hlinkClick r:id="rId3"/>
              </a:rPr>
              <a:t> </a:t>
            </a:r>
            <a:r>
              <a:rPr lang="en-US" b="1" i="0" u="none" strike="noStrike" dirty="0" err="1">
                <a:solidFill>
                  <a:srgbClr val="0F6FC5"/>
                </a:solidFill>
                <a:effectLst/>
                <a:latin typeface="Poppins" panose="00000500000000000000" pitchFamily="2" charset="-94"/>
                <a:hlinkClick r:id="rId3"/>
              </a:rPr>
              <a:t>etkinlikleri</a:t>
            </a:r>
            <a:r>
              <a:rPr lang="en-US" b="1" i="0" u="none" strike="noStrike" dirty="0">
                <a:solidFill>
                  <a:srgbClr val="0F6FC5"/>
                </a:solidFill>
                <a:effectLst/>
                <a:latin typeface="Poppins" panose="00000500000000000000" pitchFamily="2" charset="-94"/>
                <a:hlinkClick r:id="rId3"/>
              </a:rPr>
              <a:t> </a:t>
            </a:r>
            <a:r>
              <a:rPr lang="en-US" b="1" i="0" u="none" strike="noStrike" dirty="0" err="1">
                <a:solidFill>
                  <a:srgbClr val="0F6FC5"/>
                </a:solidFill>
                <a:effectLst/>
                <a:latin typeface="Poppins" panose="00000500000000000000" pitchFamily="2" charset="-94"/>
                <a:hlinkClick r:id="rId3"/>
              </a:rPr>
              <a:t>nasıl</a:t>
            </a:r>
            <a:r>
              <a:rPr lang="en-US" b="1" i="0" u="none" strike="noStrike" dirty="0">
                <a:solidFill>
                  <a:srgbClr val="0F6FC5"/>
                </a:solidFill>
                <a:effectLst/>
                <a:latin typeface="Poppins" panose="00000500000000000000" pitchFamily="2" charset="-94"/>
                <a:hlinkClick r:id="rId3"/>
              </a:rPr>
              <a:t> </a:t>
            </a:r>
            <a:r>
              <a:rPr lang="en-US" b="1" i="0" u="none" strike="noStrike" dirty="0" err="1">
                <a:solidFill>
                  <a:srgbClr val="0F6FC5"/>
                </a:solidFill>
                <a:effectLst/>
                <a:latin typeface="Poppins" panose="00000500000000000000" pitchFamily="2" charset="-94"/>
                <a:hlinkClick r:id="rId3"/>
              </a:rPr>
              <a:t>uygulanır</a:t>
            </a:r>
            <a:r>
              <a:rPr lang="en-US" b="1" i="0" u="none" strike="noStrike" dirty="0">
                <a:solidFill>
                  <a:srgbClr val="0F6FC5"/>
                </a:solidFill>
                <a:effectLst/>
                <a:latin typeface="Poppins" panose="00000500000000000000" pitchFamily="2" charset="-94"/>
                <a:hlinkClick r:id="rId3"/>
              </a:rPr>
              <a:t>?</a:t>
            </a:r>
            <a:endParaRPr lang="en-US" b="1" i="0" dirty="0">
              <a:solidFill>
                <a:srgbClr val="1E88E5"/>
              </a:solidFill>
              <a:effectLst/>
              <a:latin typeface="Poppins" panose="00000500000000000000" pitchFamily="2" charset="-94"/>
            </a:endParaRPr>
          </a:p>
          <a:p>
            <a:pPr marL="342900" indent="-342900" algn="ctr">
              <a:buFont typeface="Arial" panose="020B0604020202020204" pitchFamily="34" charset="0"/>
              <a:buChar char="•"/>
            </a:pPr>
            <a:r>
              <a:rPr lang="tr-TR" dirty="0">
                <a:solidFill>
                  <a:srgbClr val="0070C0"/>
                </a:solidFill>
                <a:latin typeface="Poppins" panose="00000500000000000000" pitchFamily="2" charset="-94"/>
                <a:cs typeface="Poppins" panose="00000500000000000000" pitchFamily="2" charset="-94"/>
              </a:rPr>
              <a:t>Soru 1 </a:t>
            </a:r>
          </a:p>
          <a:p>
            <a:pPr marL="342900" indent="-342900" algn="ctr">
              <a:buFont typeface="Arial" panose="020B0604020202020204" pitchFamily="34" charset="0"/>
              <a:buChar char="•"/>
            </a:pPr>
            <a:r>
              <a:rPr lang="tr-TR" dirty="0">
                <a:solidFill>
                  <a:srgbClr val="0070C0"/>
                </a:solidFill>
                <a:latin typeface="Poppins" panose="00000500000000000000" pitchFamily="2" charset="-94"/>
                <a:cs typeface="Poppins" panose="00000500000000000000" pitchFamily="2" charset="-94"/>
              </a:rPr>
              <a:t>Soru 2 </a:t>
            </a:r>
          </a:p>
          <a:p>
            <a:pPr marL="342900" indent="-342900" algn="ctr">
              <a:buFont typeface="Arial" panose="020B0604020202020204" pitchFamily="34" charset="0"/>
              <a:buChar char="•"/>
            </a:pPr>
            <a:r>
              <a:rPr lang="tr-TR" dirty="0">
                <a:solidFill>
                  <a:srgbClr val="0070C0"/>
                </a:solidFill>
                <a:latin typeface="Poppins" panose="00000500000000000000" pitchFamily="2" charset="-94"/>
                <a:cs typeface="Poppins" panose="00000500000000000000" pitchFamily="2" charset="-94"/>
              </a:rPr>
              <a:t>Soru 3 </a:t>
            </a:r>
            <a:r>
              <a:rPr lang="en-US" dirty="0">
                <a:solidFill>
                  <a:srgbClr val="0070C0"/>
                </a:solidFill>
                <a:latin typeface="Poppins" panose="00000500000000000000" pitchFamily="2" charset="-94"/>
                <a:cs typeface="Poppins" panose="00000500000000000000" pitchFamily="2" charset="-94"/>
              </a:rPr>
              <a:t> </a:t>
            </a:r>
          </a:p>
        </p:txBody>
      </p:sp>
      <p:pic>
        <p:nvPicPr>
          <p:cNvPr id="13" name="Resim 12">
            <a:extLst>
              <a:ext uri="{FF2B5EF4-FFF2-40B4-BE49-F238E27FC236}">
                <a16:creationId xmlns:a16="http://schemas.microsoft.com/office/drawing/2014/main" id="{F924979D-341C-5E37-BB2D-9293D2799CBB}"/>
              </a:ext>
            </a:extLst>
          </p:cNvPr>
          <p:cNvPicPr>
            <a:picLocks noChangeAspect="1"/>
          </p:cNvPicPr>
          <p:nvPr/>
        </p:nvPicPr>
        <p:blipFill>
          <a:blip r:embed="rId4"/>
          <a:stretch>
            <a:fillRect/>
          </a:stretch>
        </p:blipFill>
        <p:spPr>
          <a:xfrm>
            <a:off x="193488" y="36653"/>
            <a:ext cx="1294653" cy="1675433"/>
          </a:xfrm>
          <a:prstGeom prst="rect">
            <a:avLst/>
          </a:prstGeom>
        </p:spPr>
      </p:pic>
      <p:sp>
        <p:nvSpPr>
          <p:cNvPr id="3" name="Unvan 1">
            <a:extLst>
              <a:ext uri="{FF2B5EF4-FFF2-40B4-BE49-F238E27FC236}">
                <a16:creationId xmlns:a16="http://schemas.microsoft.com/office/drawing/2014/main" id="{DA77E259-4C50-702D-6C15-3E358A8CB105}"/>
              </a:ext>
            </a:extLst>
          </p:cNvPr>
          <p:cNvSpPr txBox="1">
            <a:spLocks/>
          </p:cNvSpPr>
          <p:nvPr/>
        </p:nvSpPr>
        <p:spPr>
          <a:xfrm>
            <a:off x="1640914" y="769470"/>
            <a:ext cx="9595972" cy="738935"/>
          </a:xfrm>
          <a:prstGeom prst="rect">
            <a:avLst/>
          </a:prstGeom>
          <a:solidFill>
            <a:schemeClr val="accent1"/>
          </a:solidFill>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5900" kern="1200" spc="-100" baseline="0">
                <a:solidFill>
                  <a:srgbClr val="FFFFFF"/>
                </a:solidFill>
                <a:latin typeface="+mj-lt"/>
                <a:ea typeface="+mj-ea"/>
                <a:cs typeface="+mj-cs"/>
              </a:defRPr>
            </a:lvl1pPr>
          </a:lstStyle>
          <a:p>
            <a:pPr algn="ctr"/>
            <a:r>
              <a:rPr lang="tr-TR" sz="2800" dirty="0">
                <a:solidFill>
                  <a:schemeClr val="bg1"/>
                </a:solidFill>
              </a:rPr>
              <a:t>MODÜL-2: Eğitim modülü: nasıl yapılır</a:t>
            </a:r>
            <a:endParaRPr lang="en-US" sz="2800" dirty="0">
              <a:solidFill>
                <a:schemeClr val="bg1"/>
              </a:solidFill>
            </a:endParaRPr>
          </a:p>
        </p:txBody>
      </p:sp>
      <p:grpSp>
        <p:nvGrpSpPr>
          <p:cNvPr id="7" name="Grup 6">
            <a:extLst>
              <a:ext uri="{FF2B5EF4-FFF2-40B4-BE49-F238E27FC236}">
                <a16:creationId xmlns:a16="http://schemas.microsoft.com/office/drawing/2014/main" id="{200B8B37-2FCE-4288-32B2-E6312A92DE66}"/>
              </a:ext>
            </a:extLst>
          </p:cNvPr>
          <p:cNvGrpSpPr/>
          <p:nvPr/>
        </p:nvGrpSpPr>
        <p:grpSpPr>
          <a:xfrm>
            <a:off x="91948" y="6080002"/>
            <a:ext cx="12100052" cy="787399"/>
            <a:chOff x="91948" y="6080002"/>
            <a:chExt cx="12100052" cy="787399"/>
          </a:xfrm>
        </p:grpSpPr>
        <p:pic>
          <p:nvPicPr>
            <p:cNvPr id="9" name="Resim 8">
              <a:extLst>
                <a:ext uri="{FF2B5EF4-FFF2-40B4-BE49-F238E27FC236}">
                  <a16:creationId xmlns:a16="http://schemas.microsoft.com/office/drawing/2014/main" id="{67B21592-3573-F55D-E1CD-F3638F4DE0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12" name="Resim 11">
              <a:extLst>
                <a:ext uri="{FF2B5EF4-FFF2-40B4-BE49-F238E27FC236}">
                  <a16:creationId xmlns:a16="http://schemas.microsoft.com/office/drawing/2014/main" id="{5F4DB6BA-4EAB-1669-2562-CFC572F271F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4" name="Resim 13">
              <a:extLst>
                <a:ext uri="{FF2B5EF4-FFF2-40B4-BE49-F238E27FC236}">
                  <a16:creationId xmlns:a16="http://schemas.microsoft.com/office/drawing/2014/main" id="{952508ED-D318-2AD0-54F1-71A8DE0AD1E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5" name="Resim 14" descr="yazı tipi, meneviş mavisi, Majorelle Blue, simge, sembol içeren bir resim&#10;&#10;Açıklama otomatik olarak oluşturuldu">
              <a:extLst>
                <a:ext uri="{FF2B5EF4-FFF2-40B4-BE49-F238E27FC236}">
                  <a16:creationId xmlns:a16="http://schemas.microsoft.com/office/drawing/2014/main" id="{FC447840-53D4-E8A2-8E3E-23D70C283B78}"/>
                </a:ext>
              </a:extLst>
            </p:cNvPr>
            <p:cNvPicPr>
              <a:picLocks noChangeAspect="1"/>
            </p:cNvPicPr>
            <p:nvPr/>
          </p:nvPicPr>
          <p:blipFill>
            <a:blip r:embed="rId8"/>
            <a:stretch>
              <a:fillRect/>
            </a:stretch>
          </p:blipFill>
          <p:spPr>
            <a:xfrm>
              <a:off x="9959297" y="6098171"/>
              <a:ext cx="2232703" cy="744234"/>
            </a:xfrm>
            <a:prstGeom prst="rect">
              <a:avLst/>
            </a:prstGeom>
          </p:spPr>
        </p:pic>
      </p:grpSp>
    </p:spTree>
    <p:extLst>
      <p:ext uri="{BB962C8B-B14F-4D97-AF65-F5344CB8AC3E}">
        <p14:creationId xmlns:p14="http://schemas.microsoft.com/office/powerpoint/2010/main" val="340545662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curtains"/>
      </p:transition>
    </mc:Choice>
    <mc:Fallback>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KILAVUZ </a:t>
            </a:r>
            <a:endParaRPr lang="en-US" sz="4400" dirty="0">
              <a:solidFill>
                <a:schemeClr val="tx1"/>
              </a:solidFill>
            </a:endParaRPr>
          </a:p>
        </p:txBody>
      </p:sp>
      <p:sp>
        <p:nvSpPr>
          <p:cNvPr id="8" name="Metin kutusu 7"/>
          <p:cNvSpPr txBox="1"/>
          <p:nvPr/>
        </p:nvSpPr>
        <p:spPr>
          <a:xfrm>
            <a:off x="0" y="746967"/>
            <a:ext cx="11442700" cy="5355312"/>
          </a:xfrm>
          <a:prstGeom prst="rect">
            <a:avLst/>
          </a:prstGeom>
          <a:solidFill>
            <a:schemeClr val="bg1"/>
          </a:solidFill>
        </p:spPr>
        <p:txBody>
          <a:bodyPr wrap="square" rtlCol="0">
            <a:spAutoFit/>
          </a:bodyPr>
          <a:lstStyle/>
          <a:p>
            <a:endParaRPr lang="tr-TR" sz="2400" dirty="0"/>
          </a:p>
          <a:p>
            <a:endParaRPr lang="tr-TR" sz="2400" dirty="0"/>
          </a:p>
          <a:p>
            <a:endParaRPr lang="tr-TR" sz="2400" dirty="0"/>
          </a:p>
          <a:p>
            <a:endParaRPr lang="tr-TR" sz="2400" dirty="0"/>
          </a:p>
          <a:p>
            <a:endParaRPr lang="tr-TR" sz="2400" dirty="0"/>
          </a:p>
          <a:p>
            <a:endParaRPr lang="tr-TR" sz="2400"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sp>
        <p:nvSpPr>
          <p:cNvPr id="10" name="Alt Başlık 2">
            <a:extLst>
              <a:ext uri="{FF2B5EF4-FFF2-40B4-BE49-F238E27FC236}">
                <a16:creationId xmlns:a16="http://schemas.microsoft.com/office/drawing/2014/main" id="{93FBC6B5-95E3-FF6A-68BD-F0B379D4E438}"/>
              </a:ext>
            </a:extLst>
          </p:cNvPr>
          <p:cNvSpPr txBox="1">
            <a:spLocks/>
          </p:cNvSpPr>
          <p:nvPr/>
        </p:nvSpPr>
        <p:spPr>
          <a:xfrm>
            <a:off x="11442700" y="738935"/>
            <a:ext cx="749300" cy="5354169"/>
          </a:xfrm>
          <a:prstGeom prst="rect">
            <a:avLst/>
          </a:prstGeom>
        </p:spPr>
        <p:txBody>
          <a:bodyPr vert="vert270" lIns="91440" tIns="45720" rIns="91440" bIns="45720" rtlCol="0" anchor="ctr" anchorCtr="0">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r>
              <a:rPr lang="tr-TR" sz="2400" dirty="0">
                <a:solidFill>
                  <a:srgbClr val="002060"/>
                </a:solidFill>
                <a:hlinkClick r:id="rId2">
                  <a:extLst>
                    <a:ext uri="{A12FA001-AC4F-418D-AE19-62706E023703}">
                      <ahyp:hlinkClr xmlns:ahyp="http://schemas.microsoft.com/office/drawing/2018/hyperlinkcolor" val="tx"/>
                    </a:ext>
                  </a:extLst>
                </a:hlinkClick>
              </a:rPr>
              <a:t>www.esldramaactivities.eu</a:t>
            </a:r>
            <a:r>
              <a:rPr lang="tr-TR" sz="2400" dirty="0">
                <a:solidFill>
                  <a:srgbClr val="002060"/>
                </a:solidFill>
              </a:rPr>
              <a:t> </a:t>
            </a:r>
          </a:p>
        </p:txBody>
      </p:sp>
      <p:pic>
        <p:nvPicPr>
          <p:cNvPr id="7" name="Resim 6">
            <a:extLst>
              <a:ext uri="{FF2B5EF4-FFF2-40B4-BE49-F238E27FC236}">
                <a16:creationId xmlns:a16="http://schemas.microsoft.com/office/drawing/2014/main" id="{AB3F2DA2-53C2-3002-0093-E82D26280271}"/>
              </a:ext>
            </a:extLst>
          </p:cNvPr>
          <p:cNvPicPr>
            <a:picLocks noChangeAspect="1"/>
          </p:cNvPicPr>
          <p:nvPr/>
        </p:nvPicPr>
        <p:blipFill rotWithShape="1">
          <a:blip r:embed="rId3"/>
          <a:srcRect l="6146" t="19593" r="13333" b="30709"/>
          <a:stretch/>
        </p:blipFill>
        <p:spPr>
          <a:xfrm>
            <a:off x="270277" y="1524466"/>
            <a:ext cx="10902146" cy="3783105"/>
          </a:xfrm>
          <a:prstGeom prst="rect">
            <a:avLst/>
          </a:prstGeom>
        </p:spPr>
      </p:pic>
      <p:grpSp>
        <p:nvGrpSpPr>
          <p:cNvPr id="3" name="Grup 2">
            <a:extLst>
              <a:ext uri="{FF2B5EF4-FFF2-40B4-BE49-F238E27FC236}">
                <a16:creationId xmlns:a16="http://schemas.microsoft.com/office/drawing/2014/main" id="{78EEED59-1F33-76E8-0578-421709FCF2A7}"/>
              </a:ext>
            </a:extLst>
          </p:cNvPr>
          <p:cNvGrpSpPr/>
          <p:nvPr/>
        </p:nvGrpSpPr>
        <p:grpSpPr>
          <a:xfrm>
            <a:off x="91948" y="6080002"/>
            <a:ext cx="12100052" cy="787399"/>
            <a:chOff x="91948" y="6080002"/>
            <a:chExt cx="12100052" cy="787399"/>
          </a:xfrm>
        </p:grpSpPr>
        <p:pic>
          <p:nvPicPr>
            <p:cNvPr id="9" name="Resim 8">
              <a:extLst>
                <a:ext uri="{FF2B5EF4-FFF2-40B4-BE49-F238E27FC236}">
                  <a16:creationId xmlns:a16="http://schemas.microsoft.com/office/drawing/2014/main" id="{EEB33970-7117-FAF4-B7EA-47F4D1AF0D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11" name="Resim 10">
              <a:extLst>
                <a:ext uri="{FF2B5EF4-FFF2-40B4-BE49-F238E27FC236}">
                  <a16:creationId xmlns:a16="http://schemas.microsoft.com/office/drawing/2014/main" id="{9ABAB4CD-F201-7265-BD38-9E23CC4023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2" name="Resim 11">
              <a:extLst>
                <a:ext uri="{FF2B5EF4-FFF2-40B4-BE49-F238E27FC236}">
                  <a16:creationId xmlns:a16="http://schemas.microsoft.com/office/drawing/2014/main" id="{D718D9A8-D095-A820-7760-3D3B7FA16FD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3" name="Resim 12" descr="yazı tipi, meneviş mavisi, Majorelle Blue, simge, sembol içeren bir resim&#10;&#10;Açıklama otomatik olarak oluşturuldu">
              <a:extLst>
                <a:ext uri="{FF2B5EF4-FFF2-40B4-BE49-F238E27FC236}">
                  <a16:creationId xmlns:a16="http://schemas.microsoft.com/office/drawing/2014/main" id="{6A30D1AD-FF46-19A5-2997-B8534290FF41}"/>
                </a:ext>
              </a:extLst>
            </p:cNvPr>
            <p:cNvPicPr>
              <a:picLocks noChangeAspect="1"/>
            </p:cNvPicPr>
            <p:nvPr/>
          </p:nvPicPr>
          <p:blipFill>
            <a:blip r:embed="rId7"/>
            <a:stretch>
              <a:fillRect/>
            </a:stretch>
          </p:blipFill>
          <p:spPr>
            <a:xfrm>
              <a:off x="9959297" y="6098171"/>
              <a:ext cx="2232703" cy="744234"/>
            </a:xfrm>
            <a:prstGeom prst="rect">
              <a:avLst/>
            </a:prstGeom>
          </p:spPr>
        </p:pic>
      </p:grpSp>
    </p:spTree>
    <p:extLst>
      <p:ext uri="{BB962C8B-B14F-4D97-AF65-F5344CB8AC3E}">
        <p14:creationId xmlns:p14="http://schemas.microsoft.com/office/powerpoint/2010/main" val="366532760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curtains"/>
      </p:transition>
    </mc:Choice>
    <mc:Fallback>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KILAVUZ </a:t>
            </a:r>
            <a:endParaRPr lang="en-US" sz="4400" dirty="0">
              <a:solidFill>
                <a:schemeClr val="tx1"/>
              </a:solidFill>
            </a:endParaRPr>
          </a:p>
        </p:txBody>
      </p:sp>
      <p:sp>
        <p:nvSpPr>
          <p:cNvPr id="8" name="Metin kutusu 7"/>
          <p:cNvSpPr txBox="1"/>
          <p:nvPr/>
        </p:nvSpPr>
        <p:spPr>
          <a:xfrm>
            <a:off x="0" y="764896"/>
            <a:ext cx="11442700" cy="5355312"/>
          </a:xfrm>
          <a:prstGeom prst="rect">
            <a:avLst/>
          </a:prstGeom>
          <a:solidFill>
            <a:schemeClr val="bg1"/>
          </a:solidFill>
        </p:spPr>
        <p:txBody>
          <a:bodyPr wrap="square" rtlCol="0">
            <a:spAutoFit/>
          </a:bodyPr>
          <a:lstStyle/>
          <a:p>
            <a:endParaRPr lang="tr-TR" sz="2400" dirty="0"/>
          </a:p>
          <a:p>
            <a:endParaRPr lang="tr-TR" sz="2400" dirty="0"/>
          </a:p>
          <a:p>
            <a:endParaRPr lang="tr-TR" sz="2400" dirty="0"/>
          </a:p>
          <a:p>
            <a:endParaRPr lang="tr-TR" sz="2400" dirty="0"/>
          </a:p>
          <a:p>
            <a:endParaRPr lang="tr-TR" sz="2400" dirty="0"/>
          </a:p>
          <a:p>
            <a:endParaRPr lang="tr-TR" sz="2400"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sp>
        <p:nvSpPr>
          <p:cNvPr id="10" name="Alt Başlık 2">
            <a:extLst>
              <a:ext uri="{FF2B5EF4-FFF2-40B4-BE49-F238E27FC236}">
                <a16:creationId xmlns:a16="http://schemas.microsoft.com/office/drawing/2014/main" id="{93FBC6B5-95E3-FF6A-68BD-F0B379D4E438}"/>
              </a:ext>
            </a:extLst>
          </p:cNvPr>
          <p:cNvSpPr txBox="1">
            <a:spLocks/>
          </p:cNvSpPr>
          <p:nvPr/>
        </p:nvSpPr>
        <p:spPr>
          <a:xfrm>
            <a:off x="11442700" y="738935"/>
            <a:ext cx="749300" cy="5354169"/>
          </a:xfrm>
          <a:prstGeom prst="rect">
            <a:avLst/>
          </a:prstGeom>
        </p:spPr>
        <p:txBody>
          <a:bodyPr vert="vert270" lIns="91440" tIns="45720" rIns="91440" bIns="45720" rtlCol="0" anchor="ctr" anchorCtr="0">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r>
              <a:rPr lang="tr-TR" sz="2400" dirty="0">
                <a:solidFill>
                  <a:srgbClr val="002060"/>
                </a:solidFill>
                <a:hlinkClick r:id="rId2">
                  <a:extLst>
                    <a:ext uri="{A12FA001-AC4F-418D-AE19-62706E023703}">
                      <ahyp:hlinkClr xmlns:ahyp="http://schemas.microsoft.com/office/drawing/2018/hyperlinkcolor" val="tx"/>
                    </a:ext>
                  </a:extLst>
                </a:hlinkClick>
              </a:rPr>
              <a:t>www.esldramaactivities.eu</a:t>
            </a:r>
            <a:r>
              <a:rPr lang="tr-TR" sz="2400" dirty="0">
                <a:solidFill>
                  <a:srgbClr val="002060"/>
                </a:solidFill>
              </a:rPr>
              <a:t> </a:t>
            </a:r>
          </a:p>
        </p:txBody>
      </p:sp>
      <p:sp>
        <p:nvSpPr>
          <p:cNvPr id="11" name="Subtitle 11">
            <a:extLst>
              <a:ext uri="{FF2B5EF4-FFF2-40B4-BE49-F238E27FC236}">
                <a16:creationId xmlns:a16="http://schemas.microsoft.com/office/drawing/2014/main" id="{F330432C-B719-C3F1-53DC-A8990AADE691}"/>
              </a:ext>
            </a:extLst>
          </p:cNvPr>
          <p:cNvSpPr>
            <a:spLocks noGrp="1"/>
          </p:cNvSpPr>
          <p:nvPr>
            <p:ph type="subTitle" idx="1"/>
          </p:nvPr>
        </p:nvSpPr>
        <p:spPr>
          <a:xfrm>
            <a:off x="2033961" y="1905828"/>
            <a:ext cx="8031311" cy="3417806"/>
          </a:xfrm>
          <a:solidFill>
            <a:schemeClr val="bg1">
              <a:lumMod val="95000"/>
            </a:schemeClr>
          </a:solidFill>
        </p:spPr>
        <p:txBody>
          <a:bodyPr>
            <a:noAutofit/>
          </a:bodyPr>
          <a:lstStyle/>
          <a:p>
            <a:pPr algn="ctr"/>
            <a:r>
              <a:rPr lang="tr-TR" b="1" dirty="0">
                <a:solidFill>
                  <a:srgbClr val="0070C0"/>
                </a:solidFill>
                <a:latin typeface="Poppins" panose="00000500000000000000" pitchFamily="2" charset="-94"/>
                <a:cs typeface="Poppins" panose="00000500000000000000" pitchFamily="2" charset="-94"/>
              </a:rPr>
              <a:t>Alt başlık-3:</a:t>
            </a:r>
          </a:p>
          <a:p>
            <a:pPr algn="ctr"/>
            <a:endParaRPr lang="tr-TR" dirty="0">
              <a:solidFill>
                <a:srgbClr val="0070C0"/>
              </a:solidFill>
              <a:latin typeface="Poppins" panose="00000500000000000000" pitchFamily="2" charset="-94"/>
              <a:cs typeface="Poppins" panose="00000500000000000000" pitchFamily="2" charset="-94"/>
            </a:endParaRPr>
          </a:p>
          <a:p>
            <a:pPr algn="ctr"/>
            <a:r>
              <a:rPr lang="en-US" b="1" i="0" u="none" strike="noStrike" dirty="0">
                <a:solidFill>
                  <a:srgbClr val="0F6FC5"/>
                </a:solidFill>
                <a:effectLst/>
                <a:latin typeface="Poppins" panose="00000500000000000000" pitchFamily="2" charset="-94"/>
                <a:hlinkClick r:id="rId3"/>
              </a:rPr>
              <a:t>Drama </a:t>
            </a:r>
            <a:r>
              <a:rPr lang="en-US" b="1" i="0" u="none" strike="noStrike" dirty="0" err="1">
                <a:solidFill>
                  <a:srgbClr val="0F6FC5"/>
                </a:solidFill>
                <a:effectLst/>
                <a:latin typeface="Poppins" panose="00000500000000000000" pitchFamily="2" charset="-94"/>
                <a:hlinkClick r:id="rId3"/>
              </a:rPr>
              <a:t>temelli</a:t>
            </a:r>
            <a:r>
              <a:rPr lang="en-US" b="1" i="0" u="none" strike="noStrike" dirty="0">
                <a:solidFill>
                  <a:srgbClr val="0F6FC5"/>
                </a:solidFill>
                <a:effectLst/>
                <a:latin typeface="Poppins" panose="00000500000000000000" pitchFamily="2" charset="-94"/>
                <a:hlinkClick r:id="rId3"/>
              </a:rPr>
              <a:t> </a:t>
            </a:r>
            <a:r>
              <a:rPr lang="en-US" b="1" i="0" u="none" strike="noStrike" dirty="0" err="1">
                <a:solidFill>
                  <a:srgbClr val="0F6FC5"/>
                </a:solidFill>
                <a:effectLst/>
                <a:latin typeface="Poppins" panose="00000500000000000000" pitchFamily="2" charset="-94"/>
                <a:hlinkClick r:id="rId3"/>
              </a:rPr>
              <a:t>konuşma</a:t>
            </a:r>
            <a:r>
              <a:rPr lang="en-US" b="1" i="0" u="none" strike="noStrike" dirty="0">
                <a:solidFill>
                  <a:srgbClr val="0F6FC5"/>
                </a:solidFill>
                <a:effectLst/>
                <a:latin typeface="Poppins" panose="00000500000000000000" pitchFamily="2" charset="-94"/>
                <a:hlinkClick r:id="rId3"/>
              </a:rPr>
              <a:t> </a:t>
            </a:r>
            <a:r>
              <a:rPr lang="en-US" b="1" i="0" u="none" strike="noStrike" dirty="0" err="1">
                <a:solidFill>
                  <a:srgbClr val="0F6FC5"/>
                </a:solidFill>
                <a:effectLst/>
                <a:latin typeface="Poppins" panose="00000500000000000000" pitchFamily="2" charset="-94"/>
                <a:hlinkClick r:id="rId3"/>
              </a:rPr>
              <a:t>nasıl</a:t>
            </a:r>
            <a:r>
              <a:rPr lang="en-US" b="1" i="0" u="none" strike="noStrike" dirty="0">
                <a:solidFill>
                  <a:srgbClr val="0F6FC5"/>
                </a:solidFill>
                <a:effectLst/>
                <a:latin typeface="Poppins" panose="00000500000000000000" pitchFamily="2" charset="-94"/>
                <a:hlinkClick r:id="rId3"/>
              </a:rPr>
              <a:t> </a:t>
            </a:r>
            <a:r>
              <a:rPr lang="en-US" b="1" i="0" u="none" strike="noStrike" dirty="0" err="1">
                <a:solidFill>
                  <a:srgbClr val="0F6FC5"/>
                </a:solidFill>
                <a:effectLst/>
                <a:latin typeface="Poppins" panose="00000500000000000000" pitchFamily="2" charset="-94"/>
                <a:hlinkClick r:id="rId3"/>
              </a:rPr>
              <a:t>değerlendirilir</a:t>
            </a:r>
            <a:r>
              <a:rPr lang="en-US" b="1" i="0" u="none" strike="noStrike" dirty="0">
                <a:solidFill>
                  <a:srgbClr val="0F6FC5"/>
                </a:solidFill>
                <a:effectLst/>
                <a:latin typeface="Poppins" panose="00000500000000000000" pitchFamily="2" charset="-94"/>
                <a:hlinkClick r:id="rId3"/>
              </a:rPr>
              <a:t> (</a:t>
            </a:r>
            <a:r>
              <a:rPr lang="en-US" b="1" i="0" u="none" strike="noStrike" dirty="0" err="1">
                <a:solidFill>
                  <a:srgbClr val="0F6FC5"/>
                </a:solidFill>
                <a:effectLst/>
                <a:latin typeface="Poppins" panose="00000500000000000000" pitchFamily="2" charset="-94"/>
                <a:hlinkClick r:id="rId3"/>
              </a:rPr>
              <a:t>bilişsel</a:t>
            </a:r>
            <a:r>
              <a:rPr lang="en-US" b="1" i="0" u="none" strike="noStrike" dirty="0">
                <a:solidFill>
                  <a:srgbClr val="0F6FC5"/>
                </a:solidFill>
                <a:effectLst/>
                <a:latin typeface="Poppins" panose="00000500000000000000" pitchFamily="2" charset="-94"/>
                <a:hlinkClick r:id="rId3"/>
              </a:rPr>
              <a:t>, duyuşsal, </a:t>
            </a:r>
            <a:r>
              <a:rPr lang="en-US" b="1" i="0" u="none" strike="noStrike" dirty="0" err="1">
                <a:solidFill>
                  <a:srgbClr val="0F6FC5"/>
                </a:solidFill>
                <a:effectLst/>
                <a:latin typeface="Poppins" panose="00000500000000000000" pitchFamily="2" charset="-94"/>
                <a:hlinkClick r:id="rId3"/>
              </a:rPr>
              <a:t>dilbilimsel</a:t>
            </a:r>
            <a:r>
              <a:rPr lang="en-US" b="1" i="0" u="none" strike="noStrike" dirty="0">
                <a:solidFill>
                  <a:srgbClr val="0F6FC5"/>
                </a:solidFill>
                <a:effectLst/>
                <a:latin typeface="Poppins" panose="00000500000000000000" pitchFamily="2" charset="-94"/>
                <a:hlinkClick r:id="rId3"/>
              </a:rPr>
              <a:t> (</a:t>
            </a:r>
            <a:r>
              <a:rPr lang="en-US" b="1" i="0" u="none" strike="noStrike" dirty="0" err="1">
                <a:solidFill>
                  <a:srgbClr val="0F6FC5"/>
                </a:solidFill>
                <a:effectLst/>
                <a:latin typeface="Poppins" panose="00000500000000000000" pitchFamily="2" charset="-94"/>
                <a:hlinkClick r:id="rId3"/>
              </a:rPr>
              <a:t>telaffuz</a:t>
            </a:r>
            <a:r>
              <a:rPr lang="en-US" b="1" i="0" u="none" strike="noStrike" dirty="0">
                <a:solidFill>
                  <a:srgbClr val="0F6FC5"/>
                </a:solidFill>
                <a:effectLst/>
                <a:latin typeface="Poppins" panose="00000500000000000000" pitchFamily="2" charset="-94"/>
                <a:hlinkClick r:id="rId3"/>
              </a:rPr>
              <a:t>, </a:t>
            </a:r>
            <a:r>
              <a:rPr lang="en-US" b="1" i="0" u="none" strike="noStrike" dirty="0" err="1">
                <a:solidFill>
                  <a:srgbClr val="0F6FC5"/>
                </a:solidFill>
                <a:effectLst/>
                <a:latin typeface="Poppins" panose="00000500000000000000" pitchFamily="2" charset="-94"/>
                <a:hlinkClick r:id="rId3"/>
              </a:rPr>
              <a:t>dilbilgisi</a:t>
            </a:r>
            <a:r>
              <a:rPr lang="en-US" b="1" i="0" u="none" strike="noStrike" dirty="0">
                <a:solidFill>
                  <a:srgbClr val="0F6FC5"/>
                </a:solidFill>
                <a:effectLst/>
                <a:latin typeface="Poppins" panose="00000500000000000000" pitchFamily="2" charset="-94"/>
                <a:hlinkClick r:id="rId3"/>
              </a:rPr>
              <a:t>, </a:t>
            </a:r>
            <a:r>
              <a:rPr lang="en-US" b="1" i="0" u="none" strike="noStrike" dirty="0" err="1">
                <a:solidFill>
                  <a:srgbClr val="0F6FC5"/>
                </a:solidFill>
                <a:effectLst/>
                <a:latin typeface="Poppins" panose="00000500000000000000" pitchFamily="2" charset="-94"/>
                <a:hlinkClick r:id="rId3"/>
              </a:rPr>
              <a:t>kelime</a:t>
            </a:r>
            <a:r>
              <a:rPr lang="en-US" b="1" i="0" u="none" strike="noStrike" dirty="0">
                <a:solidFill>
                  <a:srgbClr val="0F6FC5"/>
                </a:solidFill>
                <a:effectLst/>
                <a:latin typeface="Poppins" panose="00000500000000000000" pitchFamily="2" charset="-94"/>
                <a:hlinkClick r:id="rId3"/>
              </a:rPr>
              <a:t> </a:t>
            </a:r>
            <a:r>
              <a:rPr lang="en-US" b="1" i="0" u="none" strike="noStrike" dirty="0" err="1">
                <a:solidFill>
                  <a:srgbClr val="0F6FC5"/>
                </a:solidFill>
                <a:effectLst/>
                <a:latin typeface="Poppins" panose="00000500000000000000" pitchFamily="2" charset="-94"/>
                <a:hlinkClick r:id="rId3"/>
              </a:rPr>
              <a:t>bilgisi</a:t>
            </a:r>
            <a:r>
              <a:rPr lang="en-US" b="1" i="0" u="none" strike="noStrike" dirty="0">
                <a:solidFill>
                  <a:srgbClr val="0F6FC5"/>
                </a:solidFill>
                <a:effectLst/>
                <a:latin typeface="Poppins" panose="00000500000000000000" pitchFamily="2" charset="-94"/>
                <a:hlinkClick r:id="rId3"/>
              </a:rPr>
              <a:t>))</a:t>
            </a:r>
            <a:endParaRPr lang="en-US" b="1" i="0" dirty="0">
              <a:solidFill>
                <a:srgbClr val="1E88E5"/>
              </a:solidFill>
              <a:effectLst/>
              <a:latin typeface="Poppins" panose="00000500000000000000" pitchFamily="2" charset="-94"/>
            </a:endParaRPr>
          </a:p>
          <a:p>
            <a:pPr marL="342900" indent="-342900" algn="ctr">
              <a:buFont typeface="Arial" panose="020B0604020202020204" pitchFamily="34" charset="0"/>
              <a:buChar char="•"/>
            </a:pPr>
            <a:r>
              <a:rPr lang="tr-TR" dirty="0">
                <a:solidFill>
                  <a:srgbClr val="0070C0"/>
                </a:solidFill>
                <a:latin typeface="Poppins" panose="00000500000000000000" pitchFamily="2" charset="-94"/>
                <a:cs typeface="Poppins" panose="00000500000000000000" pitchFamily="2" charset="-94"/>
              </a:rPr>
              <a:t>Soru 1 </a:t>
            </a:r>
          </a:p>
          <a:p>
            <a:pPr marL="342900" indent="-342900" algn="ctr">
              <a:buFont typeface="Arial" panose="020B0604020202020204" pitchFamily="34" charset="0"/>
              <a:buChar char="•"/>
            </a:pPr>
            <a:r>
              <a:rPr lang="tr-TR" dirty="0">
                <a:solidFill>
                  <a:srgbClr val="0070C0"/>
                </a:solidFill>
                <a:latin typeface="Poppins" panose="00000500000000000000" pitchFamily="2" charset="-94"/>
                <a:cs typeface="Poppins" panose="00000500000000000000" pitchFamily="2" charset="-94"/>
              </a:rPr>
              <a:t>Soru 2 </a:t>
            </a:r>
          </a:p>
          <a:p>
            <a:pPr marL="342900" indent="-342900" algn="ctr">
              <a:buFont typeface="Arial" panose="020B0604020202020204" pitchFamily="34" charset="0"/>
              <a:buChar char="•"/>
            </a:pPr>
            <a:r>
              <a:rPr lang="tr-TR" dirty="0">
                <a:solidFill>
                  <a:srgbClr val="0070C0"/>
                </a:solidFill>
                <a:latin typeface="Poppins" panose="00000500000000000000" pitchFamily="2" charset="-94"/>
                <a:cs typeface="Poppins" panose="00000500000000000000" pitchFamily="2" charset="-94"/>
              </a:rPr>
              <a:t>Soru 3 </a:t>
            </a:r>
            <a:r>
              <a:rPr lang="en-US" dirty="0">
                <a:solidFill>
                  <a:srgbClr val="0070C0"/>
                </a:solidFill>
                <a:latin typeface="Poppins" panose="00000500000000000000" pitchFamily="2" charset="-94"/>
                <a:cs typeface="Poppins" panose="00000500000000000000" pitchFamily="2" charset="-94"/>
              </a:rPr>
              <a:t> </a:t>
            </a:r>
          </a:p>
        </p:txBody>
      </p:sp>
      <p:pic>
        <p:nvPicPr>
          <p:cNvPr id="13" name="Resim 12">
            <a:extLst>
              <a:ext uri="{FF2B5EF4-FFF2-40B4-BE49-F238E27FC236}">
                <a16:creationId xmlns:a16="http://schemas.microsoft.com/office/drawing/2014/main" id="{F924979D-341C-5E37-BB2D-9293D2799CBB}"/>
              </a:ext>
            </a:extLst>
          </p:cNvPr>
          <p:cNvPicPr>
            <a:picLocks noChangeAspect="1"/>
          </p:cNvPicPr>
          <p:nvPr/>
        </p:nvPicPr>
        <p:blipFill>
          <a:blip r:embed="rId4"/>
          <a:stretch>
            <a:fillRect/>
          </a:stretch>
        </p:blipFill>
        <p:spPr>
          <a:xfrm>
            <a:off x="193488" y="36653"/>
            <a:ext cx="1294653" cy="1675433"/>
          </a:xfrm>
          <a:prstGeom prst="rect">
            <a:avLst/>
          </a:prstGeom>
        </p:spPr>
      </p:pic>
      <p:sp>
        <p:nvSpPr>
          <p:cNvPr id="3" name="Unvan 1">
            <a:extLst>
              <a:ext uri="{FF2B5EF4-FFF2-40B4-BE49-F238E27FC236}">
                <a16:creationId xmlns:a16="http://schemas.microsoft.com/office/drawing/2014/main" id="{DA77E259-4C50-702D-6C15-3E358A8CB105}"/>
              </a:ext>
            </a:extLst>
          </p:cNvPr>
          <p:cNvSpPr txBox="1">
            <a:spLocks/>
          </p:cNvSpPr>
          <p:nvPr/>
        </p:nvSpPr>
        <p:spPr>
          <a:xfrm>
            <a:off x="1640914" y="769470"/>
            <a:ext cx="9595972" cy="738935"/>
          </a:xfrm>
          <a:prstGeom prst="rect">
            <a:avLst/>
          </a:prstGeom>
          <a:solidFill>
            <a:schemeClr val="accent1"/>
          </a:solidFill>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5900" kern="1200" spc="-100" baseline="0">
                <a:solidFill>
                  <a:srgbClr val="FFFFFF"/>
                </a:solidFill>
                <a:latin typeface="+mj-lt"/>
                <a:ea typeface="+mj-ea"/>
                <a:cs typeface="+mj-cs"/>
              </a:defRPr>
            </a:lvl1pPr>
          </a:lstStyle>
          <a:p>
            <a:pPr algn="ctr"/>
            <a:r>
              <a:rPr lang="tr-TR" sz="2800" dirty="0">
                <a:solidFill>
                  <a:schemeClr val="bg1"/>
                </a:solidFill>
              </a:rPr>
              <a:t>MODÜL-2: Eğitim modülü: nasıl yapılır</a:t>
            </a:r>
            <a:endParaRPr lang="en-US" sz="2800" dirty="0">
              <a:solidFill>
                <a:schemeClr val="bg1"/>
              </a:solidFill>
            </a:endParaRPr>
          </a:p>
        </p:txBody>
      </p:sp>
      <p:grpSp>
        <p:nvGrpSpPr>
          <p:cNvPr id="7" name="Grup 6">
            <a:extLst>
              <a:ext uri="{FF2B5EF4-FFF2-40B4-BE49-F238E27FC236}">
                <a16:creationId xmlns:a16="http://schemas.microsoft.com/office/drawing/2014/main" id="{70F47A56-E64F-C2C2-4D72-B632589DDCCA}"/>
              </a:ext>
            </a:extLst>
          </p:cNvPr>
          <p:cNvGrpSpPr/>
          <p:nvPr/>
        </p:nvGrpSpPr>
        <p:grpSpPr>
          <a:xfrm>
            <a:off x="91948" y="6080002"/>
            <a:ext cx="12100052" cy="787399"/>
            <a:chOff x="91948" y="6080002"/>
            <a:chExt cx="12100052" cy="787399"/>
          </a:xfrm>
        </p:grpSpPr>
        <p:pic>
          <p:nvPicPr>
            <p:cNvPr id="9" name="Resim 8">
              <a:extLst>
                <a:ext uri="{FF2B5EF4-FFF2-40B4-BE49-F238E27FC236}">
                  <a16:creationId xmlns:a16="http://schemas.microsoft.com/office/drawing/2014/main" id="{8383FEAE-20C4-FF0B-9BD0-F7E8D5CE61B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12" name="Resim 11">
              <a:extLst>
                <a:ext uri="{FF2B5EF4-FFF2-40B4-BE49-F238E27FC236}">
                  <a16:creationId xmlns:a16="http://schemas.microsoft.com/office/drawing/2014/main" id="{93EC4041-4046-D989-2DEE-7D625294172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4" name="Resim 13">
              <a:extLst>
                <a:ext uri="{FF2B5EF4-FFF2-40B4-BE49-F238E27FC236}">
                  <a16:creationId xmlns:a16="http://schemas.microsoft.com/office/drawing/2014/main" id="{7D3C672C-6C02-F3D8-BBF4-0D8FA2D0435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5" name="Resim 14" descr="yazı tipi, meneviş mavisi, Majorelle Blue, simge, sembol içeren bir resim&#10;&#10;Açıklama otomatik olarak oluşturuldu">
              <a:extLst>
                <a:ext uri="{FF2B5EF4-FFF2-40B4-BE49-F238E27FC236}">
                  <a16:creationId xmlns:a16="http://schemas.microsoft.com/office/drawing/2014/main" id="{F98FE64B-2037-94B5-0278-4F4B2CDD056A}"/>
                </a:ext>
              </a:extLst>
            </p:cNvPr>
            <p:cNvPicPr>
              <a:picLocks noChangeAspect="1"/>
            </p:cNvPicPr>
            <p:nvPr/>
          </p:nvPicPr>
          <p:blipFill>
            <a:blip r:embed="rId8"/>
            <a:stretch>
              <a:fillRect/>
            </a:stretch>
          </p:blipFill>
          <p:spPr>
            <a:xfrm>
              <a:off x="9959297" y="6098171"/>
              <a:ext cx="2232703" cy="744234"/>
            </a:xfrm>
            <a:prstGeom prst="rect">
              <a:avLst/>
            </a:prstGeom>
          </p:spPr>
        </p:pic>
      </p:grpSp>
    </p:spTree>
    <p:extLst>
      <p:ext uri="{BB962C8B-B14F-4D97-AF65-F5344CB8AC3E}">
        <p14:creationId xmlns:p14="http://schemas.microsoft.com/office/powerpoint/2010/main" val="178871132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curtains"/>
      </p:transition>
    </mc:Choice>
    <mc:Fallback>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KILAVUZ </a:t>
            </a:r>
            <a:endParaRPr lang="en-US" sz="4400" dirty="0">
              <a:solidFill>
                <a:schemeClr val="tx1"/>
              </a:solidFill>
            </a:endParaRPr>
          </a:p>
        </p:txBody>
      </p:sp>
      <p:sp>
        <p:nvSpPr>
          <p:cNvPr id="8" name="Metin kutusu 7"/>
          <p:cNvSpPr txBox="1"/>
          <p:nvPr/>
        </p:nvSpPr>
        <p:spPr>
          <a:xfrm>
            <a:off x="0" y="746967"/>
            <a:ext cx="11442700" cy="5355312"/>
          </a:xfrm>
          <a:prstGeom prst="rect">
            <a:avLst/>
          </a:prstGeom>
          <a:solidFill>
            <a:schemeClr val="bg1"/>
          </a:solidFill>
        </p:spPr>
        <p:txBody>
          <a:bodyPr wrap="square" rtlCol="0">
            <a:spAutoFit/>
          </a:bodyPr>
          <a:lstStyle/>
          <a:p>
            <a:endParaRPr lang="tr-TR" sz="2400" dirty="0"/>
          </a:p>
          <a:p>
            <a:endParaRPr lang="tr-TR" sz="2400" dirty="0"/>
          </a:p>
          <a:p>
            <a:endParaRPr lang="tr-TR" sz="2400" dirty="0"/>
          </a:p>
          <a:p>
            <a:endParaRPr lang="tr-TR" sz="2400" dirty="0"/>
          </a:p>
          <a:p>
            <a:endParaRPr lang="tr-TR" sz="2400" dirty="0"/>
          </a:p>
          <a:p>
            <a:endParaRPr lang="tr-TR" sz="2400"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sp>
        <p:nvSpPr>
          <p:cNvPr id="10" name="Alt Başlık 2">
            <a:extLst>
              <a:ext uri="{FF2B5EF4-FFF2-40B4-BE49-F238E27FC236}">
                <a16:creationId xmlns:a16="http://schemas.microsoft.com/office/drawing/2014/main" id="{93FBC6B5-95E3-FF6A-68BD-F0B379D4E438}"/>
              </a:ext>
            </a:extLst>
          </p:cNvPr>
          <p:cNvSpPr txBox="1">
            <a:spLocks/>
          </p:cNvSpPr>
          <p:nvPr/>
        </p:nvSpPr>
        <p:spPr>
          <a:xfrm>
            <a:off x="11442700" y="738935"/>
            <a:ext cx="749300" cy="5354169"/>
          </a:xfrm>
          <a:prstGeom prst="rect">
            <a:avLst/>
          </a:prstGeom>
        </p:spPr>
        <p:txBody>
          <a:bodyPr vert="vert270" lIns="91440" tIns="45720" rIns="91440" bIns="45720" rtlCol="0" anchor="ctr" anchorCtr="0">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r>
              <a:rPr lang="tr-TR" sz="2400" dirty="0">
                <a:solidFill>
                  <a:srgbClr val="002060"/>
                </a:solidFill>
                <a:hlinkClick r:id="rId2">
                  <a:extLst>
                    <a:ext uri="{A12FA001-AC4F-418D-AE19-62706E023703}">
                      <ahyp:hlinkClr xmlns:ahyp="http://schemas.microsoft.com/office/drawing/2018/hyperlinkcolor" val="tx"/>
                    </a:ext>
                  </a:extLst>
                </a:hlinkClick>
              </a:rPr>
              <a:t>www.esldramaactivities.eu</a:t>
            </a:r>
            <a:r>
              <a:rPr lang="tr-TR" sz="2400" dirty="0">
                <a:solidFill>
                  <a:srgbClr val="002060"/>
                </a:solidFill>
              </a:rPr>
              <a:t> </a:t>
            </a:r>
          </a:p>
        </p:txBody>
      </p:sp>
      <p:pic>
        <p:nvPicPr>
          <p:cNvPr id="9" name="Resim 8">
            <a:extLst>
              <a:ext uri="{FF2B5EF4-FFF2-40B4-BE49-F238E27FC236}">
                <a16:creationId xmlns:a16="http://schemas.microsoft.com/office/drawing/2014/main" id="{EB9B7F18-092E-6D05-C886-1549B2EB6321}"/>
              </a:ext>
            </a:extLst>
          </p:cNvPr>
          <p:cNvPicPr>
            <a:picLocks noChangeAspect="1"/>
          </p:cNvPicPr>
          <p:nvPr/>
        </p:nvPicPr>
        <p:blipFill rotWithShape="1">
          <a:blip r:embed="rId3"/>
          <a:srcRect l="6145" t="17500" r="10589" b="27832"/>
          <a:stretch/>
        </p:blipFill>
        <p:spPr>
          <a:xfrm>
            <a:off x="282518" y="1417030"/>
            <a:ext cx="10877665" cy="4015186"/>
          </a:xfrm>
          <a:prstGeom prst="rect">
            <a:avLst/>
          </a:prstGeom>
        </p:spPr>
      </p:pic>
      <p:grpSp>
        <p:nvGrpSpPr>
          <p:cNvPr id="3" name="Grup 2">
            <a:extLst>
              <a:ext uri="{FF2B5EF4-FFF2-40B4-BE49-F238E27FC236}">
                <a16:creationId xmlns:a16="http://schemas.microsoft.com/office/drawing/2014/main" id="{26DB407E-82FF-D5E0-F5D5-7F1ACAB6BE74}"/>
              </a:ext>
            </a:extLst>
          </p:cNvPr>
          <p:cNvGrpSpPr/>
          <p:nvPr/>
        </p:nvGrpSpPr>
        <p:grpSpPr>
          <a:xfrm>
            <a:off x="91948" y="6080002"/>
            <a:ext cx="12100052" cy="787399"/>
            <a:chOff x="91948" y="6080002"/>
            <a:chExt cx="12100052" cy="787399"/>
          </a:xfrm>
        </p:grpSpPr>
        <p:pic>
          <p:nvPicPr>
            <p:cNvPr id="7" name="Resim 6">
              <a:extLst>
                <a:ext uri="{FF2B5EF4-FFF2-40B4-BE49-F238E27FC236}">
                  <a16:creationId xmlns:a16="http://schemas.microsoft.com/office/drawing/2014/main" id="{2E83D6A6-D00E-4DD0-7028-B4DDD4A27A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11" name="Resim 10">
              <a:extLst>
                <a:ext uri="{FF2B5EF4-FFF2-40B4-BE49-F238E27FC236}">
                  <a16:creationId xmlns:a16="http://schemas.microsoft.com/office/drawing/2014/main" id="{DA1E76F4-989C-0525-121F-E671384F5E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2" name="Resim 11">
              <a:extLst>
                <a:ext uri="{FF2B5EF4-FFF2-40B4-BE49-F238E27FC236}">
                  <a16:creationId xmlns:a16="http://schemas.microsoft.com/office/drawing/2014/main" id="{7F73488D-23CE-7EB6-15FD-5A2585AB332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3" name="Resim 12" descr="yazı tipi, meneviş mavisi, Majorelle Blue, simge, sembol içeren bir resim&#10;&#10;Açıklama otomatik olarak oluşturuldu">
              <a:extLst>
                <a:ext uri="{FF2B5EF4-FFF2-40B4-BE49-F238E27FC236}">
                  <a16:creationId xmlns:a16="http://schemas.microsoft.com/office/drawing/2014/main" id="{3B845EEE-032C-51A5-9547-6E0BC74FB61D}"/>
                </a:ext>
              </a:extLst>
            </p:cNvPr>
            <p:cNvPicPr>
              <a:picLocks noChangeAspect="1"/>
            </p:cNvPicPr>
            <p:nvPr/>
          </p:nvPicPr>
          <p:blipFill>
            <a:blip r:embed="rId7"/>
            <a:stretch>
              <a:fillRect/>
            </a:stretch>
          </p:blipFill>
          <p:spPr>
            <a:xfrm>
              <a:off x="9959297" y="6098171"/>
              <a:ext cx="2232703" cy="744234"/>
            </a:xfrm>
            <a:prstGeom prst="rect">
              <a:avLst/>
            </a:prstGeom>
          </p:spPr>
        </p:pic>
      </p:grpSp>
    </p:spTree>
    <p:extLst>
      <p:ext uri="{BB962C8B-B14F-4D97-AF65-F5344CB8AC3E}">
        <p14:creationId xmlns:p14="http://schemas.microsoft.com/office/powerpoint/2010/main" val="163895202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curtains"/>
      </p:transition>
    </mc:Choice>
    <mc:Fallback>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KILAVUZ </a:t>
            </a:r>
            <a:endParaRPr lang="en-US" sz="4400" dirty="0">
              <a:solidFill>
                <a:schemeClr val="tx1"/>
              </a:solidFill>
            </a:endParaRPr>
          </a:p>
        </p:txBody>
      </p:sp>
      <p:sp>
        <p:nvSpPr>
          <p:cNvPr id="8" name="Metin kutusu 7"/>
          <p:cNvSpPr txBox="1"/>
          <p:nvPr/>
        </p:nvSpPr>
        <p:spPr>
          <a:xfrm>
            <a:off x="0" y="764896"/>
            <a:ext cx="11442700" cy="5355312"/>
          </a:xfrm>
          <a:prstGeom prst="rect">
            <a:avLst/>
          </a:prstGeom>
          <a:solidFill>
            <a:schemeClr val="bg1"/>
          </a:solidFill>
        </p:spPr>
        <p:txBody>
          <a:bodyPr wrap="square" rtlCol="0">
            <a:spAutoFit/>
          </a:bodyPr>
          <a:lstStyle/>
          <a:p>
            <a:endParaRPr lang="tr-TR" sz="2400" dirty="0"/>
          </a:p>
          <a:p>
            <a:endParaRPr lang="tr-TR" sz="2400" dirty="0"/>
          </a:p>
          <a:p>
            <a:endParaRPr lang="tr-TR" sz="2400" dirty="0"/>
          </a:p>
          <a:p>
            <a:endParaRPr lang="tr-TR" sz="2400" dirty="0"/>
          </a:p>
          <a:p>
            <a:endParaRPr lang="tr-TR" sz="2400" dirty="0"/>
          </a:p>
          <a:p>
            <a:endParaRPr lang="tr-TR" sz="2400"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sp>
        <p:nvSpPr>
          <p:cNvPr id="10" name="Alt Başlık 2">
            <a:extLst>
              <a:ext uri="{FF2B5EF4-FFF2-40B4-BE49-F238E27FC236}">
                <a16:creationId xmlns:a16="http://schemas.microsoft.com/office/drawing/2014/main" id="{93FBC6B5-95E3-FF6A-68BD-F0B379D4E438}"/>
              </a:ext>
            </a:extLst>
          </p:cNvPr>
          <p:cNvSpPr txBox="1">
            <a:spLocks/>
          </p:cNvSpPr>
          <p:nvPr/>
        </p:nvSpPr>
        <p:spPr>
          <a:xfrm>
            <a:off x="11442700" y="738935"/>
            <a:ext cx="749300" cy="5354169"/>
          </a:xfrm>
          <a:prstGeom prst="rect">
            <a:avLst/>
          </a:prstGeom>
        </p:spPr>
        <p:txBody>
          <a:bodyPr vert="vert270" lIns="91440" tIns="45720" rIns="91440" bIns="45720" rtlCol="0" anchor="ctr" anchorCtr="0">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r>
              <a:rPr lang="tr-TR" sz="2400" dirty="0">
                <a:solidFill>
                  <a:srgbClr val="002060"/>
                </a:solidFill>
                <a:hlinkClick r:id="rId2">
                  <a:extLst>
                    <a:ext uri="{A12FA001-AC4F-418D-AE19-62706E023703}">
                      <ahyp:hlinkClr xmlns:ahyp="http://schemas.microsoft.com/office/drawing/2018/hyperlinkcolor" val="tx"/>
                    </a:ext>
                  </a:extLst>
                </a:hlinkClick>
              </a:rPr>
              <a:t>www.esldramaactivities.eu</a:t>
            </a:r>
            <a:r>
              <a:rPr lang="tr-TR" sz="2400" dirty="0">
                <a:solidFill>
                  <a:srgbClr val="002060"/>
                </a:solidFill>
              </a:rPr>
              <a:t> </a:t>
            </a:r>
          </a:p>
        </p:txBody>
      </p:sp>
      <p:sp>
        <p:nvSpPr>
          <p:cNvPr id="11" name="Subtitle 11">
            <a:extLst>
              <a:ext uri="{FF2B5EF4-FFF2-40B4-BE49-F238E27FC236}">
                <a16:creationId xmlns:a16="http://schemas.microsoft.com/office/drawing/2014/main" id="{F330432C-B719-C3F1-53DC-A8990AADE691}"/>
              </a:ext>
            </a:extLst>
          </p:cNvPr>
          <p:cNvSpPr>
            <a:spLocks noGrp="1"/>
          </p:cNvSpPr>
          <p:nvPr>
            <p:ph type="subTitle" idx="1"/>
          </p:nvPr>
        </p:nvSpPr>
        <p:spPr>
          <a:xfrm>
            <a:off x="2033961" y="1905828"/>
            <a:ext cx="8031311" cy="3211862"/>
          </a:xfrm>
          <a:solidFill>
            <a:schemeClr val="bg1">
              <a:lumMod val="95000"/>
            </a:schemeClr>
          </a:solidFill>
        </p:spPr>
        <p:txBody>
          <a:bodyPr>
            <a:noAutofit/>
          </a:bodyPr>
          <a:lstStyle/>
          <a:p>
            <a:pPr algn="ctr"/>
            <a:r>
              <a:rPr lang="tr-TR" b="1" dirty="0">
                <a:solidFill>
                  <a:srgbClr val="0070C0"/>
                </a:solidFill>
                <a:latin typeface="Poppins" panose="00000500000000000000" pitchFamily="2" charset="-94"/>
                <a:cs typeface="Poppins" panose="00000500000000000000" pitchFamily="2" charset="-94"/>
              </a:rPr>
              <a:t>Alt başlık-4:</a:t>
            </a:r>
          </a:p>
          <a:p>
            <a:pPr algn="ctr"/>
            <a:endParaRPr lang="tr-TR" dirty="0">
              <a:solidFill>
                <a:srgbClr val="0070C0"/>
              </a:solidFill>
              <a:latin typeface="Poppins" panose="00000500000000000000" pitchFamily="2" charset="-94"/>
              <a:cs typeface="Poppins" panose="00000500000000000000" pitchFamily="2" charset="-94"/>
            </a:endParaRPr>
          </a:p>
          <a:p>
            <a:pPr algn="ctr"/>
            <a:r>
              <a:rPr lang="en-US" b="1" u="sng" dirty="0" err="1">
                <a:solidFill>
                  <a:srgbClr val="0A477E"/>
                </a:solidFill>
                <a:latin typeface="Poppins" panose="00000500000000000000" pitchFamily="2" charset="-94"/>
                <a:hlinkClick r:id="rId3"/>
              </a:rPr>
              <a:t>Sahnede</a:t>
            </a:r>
            <a:r>
              <a:rPr lang="en-US" b="1" u="sng" dirty="0">
                <a:solidFill>
                  <a:srgbClr val="0A477E"/>
                </a:solidFill>
                <a:latin typeface="Poppins" panose="00000500000000000000" pitchFamily="2" charset="-94"/>
                <a:hlinkClick r:id="rId3"/>
              </a:rPr>
              <a:t> </a:t>
            </a:r>
            <a:r>
              <a:rPr lang="en-US" b="1" u="sng" dirty="0" err="1">
                <a:solidFill>
                  <a:srgbClr val="0A477E"/>
                </a:solidFill>
                <a:latin typeface="Poppins" panose="00000500000000000000" pitchFamily="2" charset="-94"/>
                <a:hlinkClick r:id="rId3"/>
              </a:rPr>
              <a:t>dramanın</a:t>
            </a:r>
            <a:r>
              <a:rPr lang="en-US" b="1" u="sng" dirty="0">
                <a:solidFill>
                  <a:srgbClr val="0A477E"/>
                </a:solidFill>
                <a:latin typeface="Poppins" panose="00000500000000000000" pitchFamily="2" charset="-94"/>
                <a:hlinkClick r:id="rId3"/>
              </a:rPr>
              <a:t> </a:t>
            </a:r>
            <a:r>
              <a:rPr lang="en-US" b="1" u="sng" dirty="0" err="1">
                <a:solidFill>
                  <a:srgbClr val="0A477E"/>
                </a:solidFill>
                <a:latin typeface="Poppins" panose="00000500000000000000" pitchFamily="2" charset="-94"/>
                <a:hlinkClick r:id="rId3"/>
              </a:rPr>
              <a:t>çeşitli</a:t>
            </a:r>
            <a:r>
              <a:rPr lang="en-US" b="1" u="sng" dirty="0">
                <a:solidFill>
                  <a:srgbClr val="0A477E"/>
                </a:solidFill>
                <a:latin typeface="Poppins" panose="00000500000000000000" pitchFamily="2" charset="-94"/>
                <a:hlinkClick r:id="rId3"/>
              </a:rPr>
              <a:t> </a:t>
            </a:r>
            <a:r>
              <a:rPr lang="en-US" b="1" u="sng" dirty="0" err="1">
                <a:solidFill>
                  <a:srgbClr val="0A477E"/>
                </a:solidFill>
                <a:latin typeface="Poppins" panose="00000500000000000000" pitchFamily="2" charset="-94"/>
                <a:hlinkClick r:id="rId3"/>
              </a:rPr>
              <a:t>performans</a:t>
            </a:r>
            <a:r>
              <a:rPr lang="en-US" b="1" u="sng" dirty="0">
                <a:solidFill>
                  <a:srgbClr val="0A477E"/>
                </a:solidFill>
                <a:latin typeface="Poppins" panose="00000500000000000000" pitchFamily="2" charset="-94"/>
                <a:hlinkClick r:id="rId3"/>
              </a:rPr>
              <a:t> </a:t>
            </a:r>
            <a:r>
              <a:rPr lang="en-US" b="1" u="sng" dirty="0" err="1">
                <a:solidFill>
                  <a:srgbClr val="0A477E"/>
                </a:solidFill>
                <a:latin typeface="Poppins" panose="00000500000000000000" pitchFamily="2" charset="-94"/>
                <a:hlinkClick r:id="rId3"/>
              </a:rPr>
              <a:t>yollarının</a:t>
            </a:r>
            <a:r>
              <a:rPr lang="en-US" b="1" u="sng" dirty="0">
                <a:solidFill>
                  <a:srgbClr val="0A477E"/>
                </a:solidFill>
                <a:latin typeface="Poppins" panose="00000500000000000000" pitchFamily="2" charset="-94"/>
                <a:hlinkClick r:id="rId3"/>
              </a:rPr>
              <a:t> </a:t>
            </a:r>
            <a:r>
              <a:rPr lang="en-US" b="1" u="sng" dirty="0" err="1">
                <a:solidFill>
                  <a:srgbClr val="0A477E"/>
                </a:solidFill>
                <a:latin typeface="Poppins" panose="00000500000000000000" pitchFamily="2" charset="-94"/>
                <a:hlinkClick r:id="rId3"/>
              </a:rPr>
              <a:t>nasıl</a:t>
            </a:r>
            <a:r>
              <a:rPr lang="en-US" b="1" u="sng" dirty="0">
                <a:solidFill>
                  <a:srgbClr val="0A477E"/>
                </a:solidFill>
                <a:latin typeface="Poppins" panose="00000500000000000000" pitchFamily="2" charset="-94"/>
                <a:hlinkClick r:id="rId3"/>
              </a:rPr>
              <a:t> </a:t>
            </a:r>
            <a:r>
              <a:rPr lang="en-US" b="1" u="sng" dirty="0" err="1">
                <a:solidFill>
                  <a:srgbClr val="0A477E"/>
                </a:solidFill>
                <a:latin typeface="Poppins" panose="00000500000000000000" pitchFamily="2" charset="-94"/>
                <a:hlinkClick r:id="rId3"/>
              </a:rPr>
              <a:t>kullanılır</a:t>
            </a:r>
            <a:endParaRPr lang="en-US" b="1" i="0" dirty="0">
              <a:solidFill>
                <a:srgbClr val="1E88E5"/>
              </a:solidFill>
              <a:effectLst/>
              <a:latin typeface="Poppins" panose="00000500000000000000" pitchFamily="2" charset="-94"/>
            </a:endParaRPr>
          </a:p>
          <a:p>
            <a:pPr marL="342900" indent="-342900" algn="ctr">
              <a:buFont typeface="Arial" panose="020B0604020202020204" pitchFamily="34" charset="0"/>
              <a:buChar char="•"/>
            </a:pPr>
            <a:r>
              <a:rPr lang="tr-TR" dirty="0">
                <a:solidFill>
                  <a:srgbClr val="0070C0"/>
                </a:solidFill>
                <a:latin typeface="Poppins" panose="00000500000000000000" pitchFamily="2" charset="-94"/>
                <a:cs typeface="Poppins" panose="00000500000000000000" pitchFamily="2" charset="-94"/>
              </a:rPr>
              <a:t>Soru 1 </a:t>
            </a:r>
          </a:p>
          <a:p>
            <a:pPr marL="342900" indent="-342900" algn="ctr">
              <a:buFont typeface="Arial" panose="020B0604020202020204" pitchFamily="34" charset="0"/>
              <a:buChar char="•"/>
            </a:pPr>
            <a:r>
              <a:rPr lang="tr-TR" dirty="0">
                <a:solidFill>
                  <a:srgbClr val="0070C0"/>
                </a:solidFill>
                <a:latin typeface="Poppins" panose="00000500000000000000" pitchFamily="2" charset="-94"/>
                <a:cs typeface="Poppins" panose="00000500000000000000" pitchFamily="2" charset="-94"/>
              </a:rPr>
              <a:t>Soru 2 </a:t>
            </a:r>
          </a:p>
          <a:p>
            <a:pPr marL="342900" indent="-342900" algn="ctr">
              <a:buFont typeface="Arial" panose="020B0604020202020204" pitchFamily="34" charset="0"/>
              <a:buChar char="•"/>
            </a:pPr>
            <a:r>
              <a:rPr lang="tr-TR" dirty="0">
                <a:solidFill>
                  <a:srgbClr val="0070C0"/>
                </a:solidFill>
                <a:latin typeface="Poppins" panose="00000500000000000000" pitchFamily="2" charset="-94"/>
                <a:cs typeface="Poppins" panose="00000500000000000000" pitchFamily="2" charset="-94"/>
              </a:rPr>
              <a:t>Soru 3 </a:t>
            </a:r>
            <a:r>
              <a:rPr lang="en-US" dirty="0">
                <a:solidFill>
                  <a:srgbClr val="0070C0"/>
                </a:solidFill>
                <a:latin typeface="Poppins" panose="00000500000000000000" pitchFamily="2" charset="-94"/>
                <a:cs typeface="Poppins" panose="00000500000000000000" pitchFamily="2" charset="-94"/>
              </a:rPr>
              <a:t> </a:t>
            </a:r>
          </a:p>
        </p:txBody>
      </p:sp>
      <p:pic>
        <p:nvPicPr>
          <p:cNvPr id="13" name="Resim 12">
            <a:extLst>
              <a:ext uri="{FF2B5EF4-FFF2-40B4-BE49-F238E27FC236}">
                <a16:creationId xmlns:a16="http://schemas.microsoft.com/office/drawing/2014/main" id="{F924979D-341C-5E37-BB2D-9293D2799CBB}"/>
              </a:ext>
            </a:extLst>
          </p:cNvPr>
          <p:cNvPicPr>
            <a:picLocks noChangeAspect="1"/>
          </p:cNvPicPr>
          <p:nvPr/>
        </p:nvPicPr>
        <p:blipFill>
          <a:blip r:embed="rId4"/>
          <a:stretch>
            <a:fillRect/>
          </a:stretch>
        </p:blipFill>
        <p:spPr>
          <a:xfrm>
            <a:off x="193488" y="36653"/>
            <a:ext cx="1294653" cy="1675433"/>
          </a:xfrm>
          <a:prstGeom prst="rect">
            <a:avLst/>
          </a:prstGeom>
        </p:spPr>
      </p:pic>
      <p:sp>
        <p:nvSpPr>
          <p:cNvPr id="3" name="Unvan 1">
            <a:extLst>
              <a:ext uri="{FF2B5EF4-FFF2-40B4-BE49-F238E27FC236}">
                <a16:creationId xmlns:a16="http://schemas.microsoft.com/office/drawing/2014/main" id="{A3D170C4-11D8-15BD-C82C-E4EADFBC8117}"/>
              </a:ext>
            </a:extLst>
          </p:cNvPr>
          <p:cNvSpPr txBox="1">
            <a:spLocks/>
          </p:cNvSpPr>
          <p:nvPr/>
        </p:nvSpPr>
        <p:spPr>
          <a:xfrm>
            <a:off x="1640914" y="769470"/>
            <a:ext cx="9595972" cy="738935"/>
          </a:xfrm>
          <a:prstGeom prst="rect">
            <a:avLst/>
          </a:prstGeom>
          <a:solidFill>
            <a:schemeClr val="accent1"/>
          </a:solidFill>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5900" kern="1200" spc="-100" baseline="0">
                <a:solidFill>
                  <a:srgbClr val="FFFFFF"/>
                </a:solidFill>
                <a:latin typeface="+mj-lt"/>
                <a:ea typeface="+mj-ea"/>
                <a:cs typeface="+mj-cs"/>
              </a:defRPr>
            </a:lvl1pPr>
          </a:lstStyle>
          <a:p>
            <a:pPr algn="ctr"/>
            <a:r>
              <a:rPr lang="tr-TR" sz="2800" dirty="0">
                <a:solidFill>
                  <a:schemeClr val="bg1"/>
                </a:solidFill>
              </a:rPr>
              <a:t>MODÜL-2: Eğitim modülü: nasıl yapılır</a:t>
            </a:r>
            <a:endParaRPr lang="en-US" sz="2800" dirty="0">
              <a:solidFill>
                <a:schemeClr val="bg1"/>
              </a:solidFill>
            </a:endParaRPr>
          </a:p>
        </p:txBody>
      </p:sp>
      <p:grpSp>
        <p:nvGrpSpPr>
          <p:cNvPr id="7" name="Grup 6">
            <a:extLst>
              <a:ext uri="{FF2B5EF4-FFF2-40B4-BE49-F238E27FC236}">
                <a16:creationId xmlns:a16="http://schemas.microsoft.com/office/drawing/2014/main" id="{68E55B92-DC08-4142-70C3-5DA1D2641AB7}"/>
              </a:ext>
            </a:extLst>
          </p:cNvPr>
          <p:cNvGrpSpPr/>
          <p:nvPr/>
        </p:nvGrpSpPr>
        <p:grpSpPr>
          <a:xfrm>
            <a:off x="91948" y="6080002"/>
            <a:ext cx="12100052" cy="787399"/>
            <a:chOff x="91948" y="6080002"/>
            <a:chExt cx="12100052" cy="787399"/>
          </a:xfrm>
        </p:grpSpPr>
        <p:pic>
          <p:nvPicPr>
            <p:cNvPr id="9" name="Resim 8">
              <a:extLst>
                <a:ext uri="{FF2B5EF4-FFF2-40B4-BE49-F238E27FC236}">
                  <a16:creationId xmlns:a16="http://schemas.microsoft.com/office/drawing/2014/main" id="{3CDBD5D9-6B05-3DBB-2B9D-10CE3885297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12" name="Resim 11">
              <a:extLst>
                <a:ext uri="{FF2B5EF4-FFF2-40B4-BE49-F238E27FC236}">
                  <a16:creationId xmlns:a16="http://schemas.microsoft.com/office/drawing/2014/main" id="{8F3E80BC-B4CC-D034-BA08-70622772656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4" name="Resim 13">
              <a:extLst>
                <a:ext uri="{FF2B5EF4-FFF2-40B4-BE49-F238E27FC236}">
                  <a16:creationId xmlns:a16="http://schemas.microsoft.com/office/drawing/2014/main" id="{9A158E32-5B5F-5868-BB41-B39505A5B63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5" name="Resim 14" descr="yazı tipi, meneviş mavisi, Majorelle Blue, simge, sembol içeren bir resim&#10;&#10;Açıklama otomatik olarak oluşturuldu">
              <a:extLst>
                <a:ext uri="{FF2B5EF4-FFF2-40B4-BE49-F238E27FC236}">
                  <a16:creationId xmlns:a16="http://schemas.microsoft.com/office/drawing/2014/main" id="{C68F3A6A-A5FB-CA11-DC35-509CD040B8F2}"/>
                </a:ext>
              </a:extLst>
            </p:cNvPr>
            <p:cNvPicPr>
              <a:picLocks noChangeAspect="1"/>
            </p:cNvPicPr>
            <p:nvPr/>
          </p:nvPicPr>
          <p:blipFill>
            <a:blip r:embed="rId8"/>
            <a:stretch>
              <a:fillRect/>
            </a:stretch>
          </p:blipFill>
          <p:spPr>
            <a:xfrm>
              <a:off x="9959297" y="6098171"/>
              <a:ext cx="2232703" cy="744234"/>
            </a:xfrm>
            <a:prstGeom prst="rect">
              <a:avLst/>
            </a:prstGeom>
          </p:spPr>
        </p:pic>
      </p:grpSp>
    </p:spTree>
    <p:extLst>
      <p:ext uri="{BB962C8B-B14F-4D97-AF65-F5344CB8AC3E}">
        <p14:creationId xmlns:p14="http://schemas.microsoft.com/office/powerpoint/2010/main" val="188514022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curtains"/>
      </p:transition>
    </mc:Choice>
    <mc:Fallback>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KILAVUZ </a:t>
            </a:r>
            <a:endParaRPr lang="en-US" sz="4400" dirty="0">
              <a:solidFill>
                <a:schemeClr val="tx1"/>
              </a:solidFill>
            </a:endParaRPr>
          </a:p>
        </p:txBody>
      </p:sp>
      <p:sp>
        <p:nvSpPr>
          <p:cNvPr id="8" name="Metin kutusu 7"/>
          <p:cNvSpPr txBox="1"/>
          <p:nvPr/>
        </p:nvSpPr>
        <p:spPr>
          <a:xfrm>
            <a:off x="0" y="746967"/>
            <a:ext cx="11442700" cy="5355312"/>
          </a:xfrm>
          <a:prstGeom prst="rect">
            <a:avLst/>
          </a:prstGeom>
          <a:solidFill>
            <a:schemeClr val="bg1"/>
          </a:solidFill>
        </p:spPr>
        <p:txBody>
          <a:bodyPr wrap="square" rtlCol="0">
            <a:spAutoFit/>
          </a:bodyPr>
          <a:lstStyle/>
          <a:p>
            <a:endParaRPr lang="tr-TR" sz="2400" dirty="0"/>
          </a:p>
          <a:p>
            <a:endParaRPr lang="tr-TR" sz="2400" dirty="0"/>
          </a:p>
          <a:p>
            <a:endParaRPr lang="tr-TR" sz="2400" dirty="0"/>
          </a:p>
          <a:p>
            <a:endParaRPr lang="tr-TR" sz="2400" dirty="0"/>
          </a:p>
          <a:p>
            <a:endParaRPr lang="tr-TR" sz="2400" dirty="0"/>
          </a:p>
          <a:p>
            <a:endParaRPr lang="tr-TR" sz="2400"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sp>
        <p:nvSpPr>
          <p:cNvPr id="10" name="Alt Başlık 2">
            <a:extLst>
              <a:ext uri="{FF2B5EF4-FFF2-40B4-BE49-F238E27FC236}">
                <a16:creationId xmlns:a16="http://schemas.microsoft.com/office/drawing/2014/main" id="{93FBC6B5-95E3-FF6A-68BD-F0B379D4E438}"/>
              </a:ext>
            </a:extLst>
          </p:cNvPr>
          <p:cNvSpPr txBox="1">
            <a:spLocks/>
          </p:cNvSpPr>
          <p:nvPr/>
        </p:nvSpPr>
        <p:spPr>
          <a:xfrm>
            <a:off x="11442700" y="738935"/>
            <a:ext cx="749300" cy="5354169"/>
          </a:xfrm>
          <a:prstGeom prst="rect">
            <a:avLst/>
          </a:prstGeom>
        </p:spPr>
        <p:txBody>
          <a:bodyPr vert="vert270" lIns="91440" tIns="45720" rIns="91440" bIns="45720" rtlCol="0" anchor="ctr" anchorCtr="0">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r>
              <a:rPr lang="tr-TR" sz="2400" dirty="0">
                <a:solidFill>
                  <a:srgbClr val="002060"/>
                </a:solidFill>
                <a:hlinkClick r:id="rId2">
                  <a:extLst>
                    <a:ext uri="{A12FA001-AC4F-418D-AE19-62706E023703}">
                      <ahyp:hlinkClr xmlns:ahyp="http://schemas.microsoft.com/office/drawing/2018/hyperlinkcolor" val="tx"/>
                    </a:ext>
                  </a:extLst>
                </a:hlinkClick>
              </a:rPr>
              <a:t>www.esldramaactivities.eu</a:t>
            </a:r>
            <a:r>
              <a:rPr lang="tr-TR" sz="2400" dirty="0">
                <a:solidFill>
                  <a:srgbClr val="002060"/>
                </a:solidFill>
              </a:rPr>
              <a:t> </a:t>
            </a:r>
          </a:p>
        </p:txBody>
      </p:sp>
      <p:pic>
        <p:nvPicPr>
          <p:cNvPr id="7" name="Resim 6">
            <a:extLst>
              <a:ext uri="{FF2B5EF4-FFF2-40B4-BE49-F238E27FC236}">
                <a16:creationId xmlns:a16="http://schemas.microsoft.com/office/drawing/2014/main" id="{CAD82748-3795-A5BF-F2C8-00658CF391B8}"/>
              </a:ext>
            </a:extLst>
          </p:cNvPr>
          <p:cNvPicPr>
            <a:picLocks noChangeAspect="1"/>
          </p:cNvPicPr>
          <p:nvPr/>
        </p:nvPicPr>
        <p:blipFill rotWithShape="1">
          <a:blip r:embed="rId3"/>
          <a:srcRect l="4264" t="17239" r="6146" b="58435"/>
          <a:stretch/>
        </p:blipFill>
        <p:spPr>
          <a:xfrm>
            <a:off x="259977" y="2590905"/>
            <a:ext cx="10922747" cy="1667435"/>
          </a:xfrm>
          <a:prstGeom prst="rect">
            <a:avLst/>
          </a:prstGeom>
        </p:spPr>
      </p:pic>
      <p:grpSp>
        <p:nvGrpSpPr>
          <p:cNvPr id="3" name="Grup 2">
            <a:extLst>
              <a:ext uri="{FF2B5EF4-FFF2-40B4-BE49-F238E27FC236}">
                <a16:creationId xmlns:a16="http://schemas.microsoft.com/office/drawing/2014/main" id="{495F6813-570D-0F5E-B446-4665440E54A1}"/>
              </a:ext>
            </a:extLst>
          </p:cNvPr>
          <p:cNvGrpSpPr/>
          <p:nvPr/>
        </p:nvGrpSpPr>
        <p:grpSpPr>
          <a:xfrm>
            <a:off x="91948" y="6080002"/>
            <a:ext cx="12100052" cy="787399"/>
            <a:chOff x="91948" y="6080002"/>
            <a:chExt cx="12100052" cy="787399"/>
          </a:xfrm>
        </p:grpSpPr>
        <p:pic>
          <p:nvPicPr>
            <p:cNvPr id="9" name="Resim 8">
              <a:extLst>
                <a:ext uri="{FF2B5EF4-FFF2-40B4-BE49-F238E27FC236}">
                  <a16:creationId xmlns:a16="http://schemas.microsoft.com/office/drawing/2014/main" id="{85C51257-3AC2-BEF2-AEB7-3489A849FB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11" name="Resim 10">
              <a:extLst>
                <a:ext uri="{FF2B5EF4-FFF2-40B4-BE49-F238E27FC236}">
                  <a16:creationId xmlns:a16="http://schemas.microsoft.com/office/drawing/2014/main" id="{6CA439C7-885A-186F-B4C3-11006786830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2" name="Resim 11">
              <a:extLst>
                <a:ext uri="{FF2B5EF4-FFF2-40B4-BE49-F238E27FC236}">
                  <a16:creationId xmlns:a16="http://schemas.microsoft.com/office/drawing/2014/main" id="{9DA0F306-75DF-3153-7D55-A8FE3AFBD3A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3" name="Resim 12" descr="yazı tipi, meneviş mavisi, Majorelle Blue, simge, sembol içeren bir resim&#10;&#10;Açıklama otomatik olarak oluşturuldu">
              <a:extLst>
                <a:ext uri="{FF2B5EF4-FFF2-40B4-BE49-F238E27FC236}">
                  <a16:creationId xmlns:a16="http://schemas.microsoft.com/office/drawing/2014/main" id="{72144C1F-B38C-E85E-C3C6-BC6A948F82FB}"/>
                </a:ext>
              </a:extLst>
            </p:cNvPr>
            <p:cNvPicPr>
              <a:picLocks noChangeAspect="1"/>
            </p:cNvPicPr>
            <p:nvPr/>
          </p:nvPicPr>
          <p:blipFill>
            <a:blip r:embed="rId7"/>
            <a:stretch>
              <a:fillRect/>
            </a:stretch>
          </p:blipFill>
          <p:spPr>
            <a:xfrm>
              <a:off x="9959297" y="6098171"/>
              <a:ext cx="2232703" cy="744234"/>
            </a:xfrm>
            <a:prstGeom prst="rect">
              <a:avLst/>
            </a:prstGeom>
          </p:spPr>
        </p:pic>
      </p:grpSp>
    </p:spTree>
    <p:extLst>
      <p:ext uri="{BB962C8B-B14F-4D97-AF65-F5344CB8AC3E}">
        <p14:creationId xmlns:p14="http://schemas.microsoft.com/office/powerpoint/2010/main" val="129399818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curtains"/>
      </p:transition>
    </mc:Choice>
    <mc:Fallback>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KILAVUZ </a:t>
            </a:r>
            <a:endParaRPr lang="en-US" sz="4400" dirty="0">
              <a:solidFill>
                <a:schemeClr val="tx1"/>
              </a:solidFill>
            </a:endParaRPr>
          </a:p>
        </p:txBody>
      </p:sp>
      <p:sp>
        <p:nvSpPr>
          <p:cNvPr id="8" name="Metin kutusu 7"/>
          <p:cNvSpPr txBox="1"/>
          <p:nvPr/>
        </p:nvSpPr>
        <p:spPr>
          <a:xfrm>
            <a:off x="0" y="764896"/>
            <a:ext cx="11442700" cy="5355312"/>
          </a:xfrm>
          <a:prstGeom prst="rect">
            <a:avLst/>
          </a:prstGeom>
          <a:solidFill>
            <a:schemeClr val="bg1"/>
          </a:solidFill>
        </p:spPr>
        <p:txBody>
          <a:bodyPr wrap="square" rtlCol="0">
            <a:spAutoFit/>
          </a:bodyPr>
          <a:lstStyle/>
          <a:p>
            <a:endParaRPr lang="tr-TR" sz="2400" dirty="0"/>
          </a:p>
          <a:p>
            <a:endParaRPr lang="tr-TR" sz="2400" dirty="0"/>
          </a:p>
          <a:p>
            <a:endParaRPr lang="tr-TR" sz="2400" dirty="0"/>
          </a:p>
          <a:p>
            <a:endParaRPr lang="tr-TR" sz="2400" dirty="0"/>
          </a:p>
          <a:p>
            <a:endParaRPr lang="tr-TR" sz="2400" dirty="0"/>
          </a:p>
          <a:p>
            <a:endParaRPr lang="tr-TR" sz="2400"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sp>
        <p:nvSpPr>
          <p:cNvPr id="10" name="Alt Başlık 2">
            <a:extLst>
              <a:ext uri="{FF2B5EF4-FFF2-40B4-BE49-F238E27FC236}">
                <a16:creationId xmlns:a16="http://schemas.microsoft.com/office/drawing/2014/main" id="{93FBC6B5-95E3-FF6A-68BD-F0B379D4E438}"/>
              </a:ext>
            </a:extLst>
          </p:cNvPr>
          <p:cNvSpPr txBox="1">
            <a:spLocks/>
          </p:cNvSpPr>
          <p:nvPr/>
        </p:nvSpPr>
        <p:spPr>
          <a:xfrm>
            <a:off x="11442700" y="738935"/>
            <a:ext cx="749300" cy="5354169"/>
          </a:xfrm>
          <a:prstGeom prst="rect">
            <a:avLst/>
          </a:prstGeom>
        </p:spPr>
        <p:txBody>
          <a:bodyPr vert="vert270" lIns="91440" tIns="45720" rIns="91440" bIns="45720" rtlCol="0" anchor="ctr" anchorCtr="0">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r>
              <a:rPr lang="tr-TR" sz="2400" dirty="0">
                <a:solidFill>
                  <a:srgbClr val="002060"/>
                </a:solidFill>
                <a:hlinkClick r:id="rId2">
                  <a:extLst>
                    <a:ext uri="{A12FA001-AC4F-418D-AE19-62706E023703}">
                      <ahyp:hlinkClr xmlns:ahyp="http://schemas.microsoft.com/office/drawing/2018/hyperlinkcolor" val="tx"/>
                    </a:ext>
                  </a:extLst>
                </a:hlinkClick>
              </a:rPr>
              <a:t>www.esldramaactivities.eu</a:t>
            </a:r>
            <a:r>
              <a:rPr lang="tr-TR" sz="2400" dirty="0">
                <a:solidFill>
                  <a:srgbClr val="002060"/>
                </a:solidFill>
              </a:rPr>
              <a:t> </a:t>
            </a:r>
          </a:p>
        </p:txBody>
      </p:sp>
      <p:sp>
        <p:nvSpPr>
          <p:cNvPr id="11" name="Subtitle 11">
            <a:extLst>
              <a:ext uri="{FF2B5EF4-FFF2-40B4-BE49-F238E27FC236}">
                <a16:creationId xmlns:a16="http://schemas.microsoft.com/office/drawing/2014/main" id="{F330432C-B719-C3F1-53DC-A8990AADE691}"/>
              </a:ext>
            </a:extLst>
          </p:cNvPr>
          <p:cNvSpPr>
            <a:spLocks noGrp="1"/>
          </p:cNvSpPr>
          <p:nvPr>
            <p:ph type="subTitle" idx="1"/>
          </p:nvPr>
        </p:nvSpPr>
        <p:spPr>
          <a:xfrm>
            <a:off x="2033961" y="1905828"/>
            <a:ext cx="8031311" cy="3073448"/>
          </a:xfrm>
          <a:solidFill>
            <a:schemeClr val="bg1">
              <a:lumMod val="95000"/>
            </a:schemeClr>
          </a:solidFill>
        </p:spPr>
        <p:txBody>
          <a:bodyPr>
            <a:noAutofit/>
          </a:bodyPr>
          <a:lstStyle/>
          <a:p>
            <a:pPr algn="ctr"/>
            <a:r>
              <a:rPr lang="tr-TR" b="1" dirty="0">
                <a:solidFill>
                  <a:srgbClr val="0070C0"/>
                </a:solidFill>
                <a:latin typeface="Poppins" panose="00000500000000000000" pitchFamily="2" charset="-94"/>
                <a:cs typeface="Poppins" panose="00000500000000000000" pitchFamily="2" charset="-94"/>
              </a:rPr>
              <a:t>Alt başlık-5:</a:t>
            </a:r>
          </a:p>
          <a:p>
            <a:pPr algn="ctr"/>
            <a:endParaRPr lang="tr-TR" dirty="0">
              <a:solidFill>
                <a:srgbClr val="0070C0"/>
              </a:solidFill>
              <a:latin typeface="Poppins" panose="00000500000000000000" pitchFamily="2" charset="-94"/>
              <a:cs typeface="Poppins" panose="00000500000000000000" pitchFamily="2" charset="-94"/>
            </a:endParaRPr>
          </a:p>
          <a:p>
            <a:pPr algn="ctr"/>
            <a:r>
              <a:rPr lang="en-US" b="1" i="0" u="sng" dirty="0">
                <a:solidFill>
                  <a:srgbClr val="0A477E"/>
                </a:solidFill>
                <a:effectLst/>
                <a:latin typeface="Poppins" panose="00000500000000000000" pitchFamily="2" charset="-94"/>
                <a:hlinkClick r:id="rId3"/>
              </a:rPr>
              <a:t>Drama ve </a:t>
            </a:r>
            <a:r>
              <a:rPr lang="en-US" b="1" i="0" u="sng" dirty="0" err="1">
                <a:solidFill>
                  <a:srgbClr val="0A477E"/>
                </a:solidFill>
                <a:effectLst/>
                <a:latin typeface="Poppins" panose="00000500000000000000" pitchFamily="2" charset="-94"/>
                <a:hlinkClick r:id="rId3"/>
              </a:rPr>
              <a:t>konuşma</a:t>
            </a:r>
            <a:r>
              <a:rPr lang="en-US" b="1" i="0" u="sng" dirty="0">
                <a:solidFill>
                  <a:srgbClr val="0A477E"/>
                </a:solidFill>
                <a:effectLst/>
                <a:latin typeface="Poppins" panose="00000500000000000000" pitchFamily="2" charset="-94"/>
                <a:hlinkClick r:id="rId3"/>
              </a:rPr>
              <a:t> </a:t>
            </a:r>
            <a:r>
              <a:rPr lang="en-US" b="1" i="0" u="sng" dirty="0" err="1">
                <a:solidFill>
                  <a:srgbClr val="0A477E"/>
                </a:solidFill>
                <a:effectLst/>
                <a:latin typeface="Poppins" panose="00000500000000000000" pitchFamily="2" charset="-94"/>
                <a:hlinkClick r:id="rId3"/>
              </a:rPr>
              <a:t>becerisinin</a:t>
            </a:r>
            <a:r>
              <a:rPr lang="en-US" b="1" i="0" u="sng" dirty="0">
                <a:solidFill>
                  <a:srgbClr val="0A477E"/>
                </a:solidFill>
                <a:effectLst/>
                <a:latin typeface="Poppins" panose="00000500000000000000" pitchFamily="2" charset="-94"/>
                <a:hlinkClick r:id="rId3"/>
              </a:rPr>
              <a:t> </a:t>
            </a:r>
            <a:r>
              <a:rPr lang="en-US" b="1" i="0" u="sng" dirty="0" err="1">
                <a:solidFill>
                  <a:srgbClr val="0A477E"/>
                </a:solidFill>
                <a:effectLst/>
                <a:latin typeface="Poppins" panose="00000500000000000000" pitchFamily="2" charset="-94"/>
                <a:hlinkClick r:id="rId3"/>
              </a:rPr>
              <a:t>geliştirilmesi</a:t>
            </a:r>
            <a:r>
              <a:rPr lang="en-US" b="1" i="0" u="sng" dirty="0">
                <a:solidFill>
                  <a:srgbClr val="0A477E"/>
                </a:solidFill>
                <a:effectLst/>
                <a:latin typeface="Poppins" panose="00000500000000000000" pitchFamily="2" charset="-94"/>
                <a:hlinkClick r:id="rId3"/>
              </a:rPr>
              <a:t> </a:t>
            </a:r>
            <a:r>
              <a:rPr lang="en-US" b="1" i="0" u="sng" dirty="0" err="1">
                <a:solidFill>
                  <a:srgbClr val="0A477E"/>
                </a:solidFill>
                <a:effectLst/>
                <a:latin typeface="Poppins" panose="00000500000000000000" pitchFamily="2" charset="-94"/>
                <a:hlinkClick r:id="rId3"/>
              </a:rPr>
              <a:t>nasıl</a:t>
            </a:r>
            <a:r>
              <a:rPr lang="en-US" b="1" i="0" u="sng" dirty="0">
                <a:solidFill>
                  <a:srgbClr val="0A477E"/>
                </a:solidFill>
                <a:effectLst/>
                <a:latin typeface="Poppins" panose="00000500000000000000" pitchFamily="2" charset="-94"/>
                <a:hlinkClick r:id="rId3"/>
              </a:rPr>
              <a:t> </a:t>
            </a:r>
            <a:r>
              <a:rPr lang="en-US" b="1" i="0" u="sng" dirty="0" err="1">
                <a:solidFill>
                  <a:srgbClr val="0A477E"/>
                </a:solidFill>
                <a:effectLst/>
                <a:latin typeface="Poppins" panose="00000500000000000000" pitchFamily="2" charset="-94"/>
                <a:hlinkClick r:id="rId3"/>
              </a:rPr>
              <a:t>aynı</a:t>
            </a:r>
            <a:r>
              <a:rPr lang="en-US" b="1" i="0" u="sng" dirty="0">
                <a:solidFill>
                  <a:srgbClr val="0A477E"/>
                </a:solidFill>
                <a:effectLst/>
                <a:latin typeface="Poppins" panose="00000500000000000000" pitchFamily="2" charset="-94"/>
                <a:hlinkClick r:id="rId3"/>
              </a:rPr>
              <a:t> </a:t>
            </a:r>
            <a:r>
              <a:rPr lang="en-US" b="1" i="0" u="sng" dirty="0" err="1">
                <a:solidFill>
                  <a:srgbClr val="0A477E"/>
                </a:solidFill>
                <a:effectLst/>
                <a:latin typeface="Poppins" panose="00000500000000000000" pitchFamily="2" charset="-94"/>
                <a:hlinkClick r:id="rId3"/>
              </a:rPr>
              <a:t>potaya</a:t>
            </a:r>
            <a:r>
              <a:rPr lang="en-US" b="1" i="0" u="sng" dirty="0">
                <a:solidFill>
                  <a:srgbClr val="0A477E"/>
                </a:solidFill>
                <a:effectLst/>
                <a:latin typeface="Poppins" panose="00000500000000000000" pitchFamily="2" charset="-94"/>
                <a:hlinkClick r:id="rId3"/>
              </a:rPr>
              <a:t> </a:t>
            </a:r>
            <a:r>
              <a:rPr lang="en-US" b="1" i="0" u="sng" dirty="0" err="1">
                <a:solidFill>
                  <a:srgbClr val="0A477E"/>
                </a:solidFill>
                <a:effectLst/>
                <a:latin typeface="Poppins" panose="00000500000000000000" pitchFamily="2" charset="-94"/>
                <a:hlinkClick r:id="rId3"/>
              </a:rPr>
              <a:t>konur</a:t>
            </a:r>
            <a:endParaRPr lang="en-US" b="1" i="0" dirty="0">
              <a:solidFill>
                <a:srgbClr val="1E88E5"/>
              </a:solidFill>
              <a:effectLst/>
              <a:latin typeface="Poppins" panose="00000500000000000000" pitchFamily="2" charset="-94"/>
            </a:endParaRPr>
          </a:p>
          <a:p>
            <a:pPr marL="342900" indent="-342900" algn="ctr">
              <a:buFont typeface="Arial" panose="020B0604020202020204" pitchFamily="34" charset="0"/>
              <a:buChar char="•"/>
            </a:pPr>
            <a:r>
              <a:rPr lang="tr-TR" dirty="0">
                <a:solidFill>
                  <a:srgbClr val="0070C0"/>
                </a:solidFill>
                <a:latin typeface="Poppins" panose="00000500000000000000" pitchFamily="2" charset="-94"/>
                <a:cs typeface="Poppins" panose="00000500000000000000" pitchFamily="2" charset="-94"/>
              </a:rPr>
              <a:t>Soru 1 </a:t>
            </a:r>
          </a:p>
          <a:p>
            <a:pPr marL="342900" indent="-342900" algn="ctr">
              <a:buFont typeface="Arial" panose="020B0604020202020204" pitchFamily="34" charset="0"/>
              <a:buChar char="•"/>
            </a:pPr>
            <a:r>
              <a:rPr lang="tr-TR" dirty="0">
                <a:solidFill>
                  <a:srgbClr val="0070C0"/>
                </a:solidFill>
                <a:latin typeface="Poppins" panose="00000500000000000000" pitchFamily="2" charset="-94"/>
                <a:cs typeface="Poppins" panose="00000500000000000000" pitchFamily="2" charset="-94"/>
              </a:rPr>
              <a:t>Soru 2 </a:t>
            </a:r>
          </a:p>
          <a:p>
            <a:pPr marL="342900" indent="-342900" algn="ctr">
              <a:buFont typeface="Arial" panose="020B0604020202020204" pitchFamily="34" charset="0"/>
              <a:buChar char="•"/>
            </a:pPr>
            <a:r>
              <a:rPr lang="tr-TR" dirty="0">
                <a:solidFill>
                  <a:srgbClr val="0070C0"/>
                </a:solidFill>
                <a:latin typeface="Poppins" panose="00000500000000000000" pitchFamily="2" charset="-94"/>
                <a:cs typeface="Poppins" panose="00000500000000000000" pitchFamily="2" charset="-94"/>
              </a:rPr>
              <a:t>Soru 3 </a:t>
            </a:r>
            <a:r>
              <a:rPr lang="en-US" dirty="0">
                <a:solidFill>
                  <a:srgbClr val="0070C0"/>
                </a:solidFill>
                <a:latin typeface="Poppins" panose="00000500000000000000" pitchFamily="2" charset="-94"/>
                <a:cs typeface="Poppins" panose="00000500000000000000" pitchFamily="2" charset="-94"/>
              </a:rPr>
              <a:t> </a:t>
            </a:r>
          </a:p>
        </p:txBody>
      </p:sp>
      <p:pic>
        <p:nvPicPr>
          <p:cNvPr id="13" name="Resim 12">
            <a:extLst>
              <a:ext uri="{FF2B5EF4-FFF2-40B4-BE49-F238E27FC236}">
                <a16:creationId xmlns:a16="http://schemas.microsoft.com/office/drawing/2014/main" id="{F924979D-341C-5E37-BB2D-9293D2799CBB}"/>
              </a:ext>
            </a:extLst>
          </p:cNvPr>
          <p:cNvPicPr>
            <a:picLocks noChangeAspect="1"/>
          </p:cNvPicPr>
          <p:nvPr/>
        </p:nvPicPr>
        <p:blipFill>
          <a:blip r:embed="rId4"/>
          <a:stretch>
            <a:fillRect/>
          </a:stretch>
        </p:blipFill>
        <p:spPr>
          <a:xfrm>
            <a:off x="193488" y="36653"/>
            <a:ext cx="1294653" cy="1675433"/>
          </a:xfrm>
          <a:prstGeom prst="rect">
            <a:avLst/>
          </a:prstGeom>
        </p:spPr>
      </p:pic>
      <p:sp>
        <p:nvSpPr>
          <p:cNvPr id="3" name="Unvan 1">
            <a:extLst>
              <a:ext uri="{FF2B5EF4-FFF2-40B4-BE49-F238E27FC236}">
                <a16:creationId xmlns:a16="http://schemas.microsoft.com/office/drawing/2014/main" id="{58326745-3432-67EA-F028-D1AAB1BEC205}"/>
              </a:ext>
            </a:extLst>
          </p:cNvPr>
          <p:cNvSpPr txBox="1">
            <a:spLocks/>
          </p:cNvSpPr>
          <p:nvPr/>
        </p:nvSpPr>
        <p:spPr>
          <a:xfrm>
            <a:off x="1640914" y="769470"/>
            <a:ext cx="9595972" cy="738935"/>
          </a:xfrm>
          <a:prstGeom prst="rect">
            <a:avLst/>
          </a:prstGeom>
          <a:solidFill>
            <a:schemeClr val="accent1"/>
          </a:solidFill>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5900" kern="1200" spc="-100" baseline="0">
                <a:solidFill>
                  <a:srgbClr val="FFFFFF"/>
                </a:solidFill>
                <a:latin typeface="+mj-lt"/>
                <a:ea typeface="+mj-ea"/>
                <a:cs typeface="+mj-cs"/>
              </a:defRPr>
            </a:lvl1pPr>
          </a:lstStyle>
          <a:p>
            <a:pPr algn="ctr"/>
            <a:r>
              <a:rPr lang="tr-TR" sz="2800" dirty="0">
                <a:solidFill>
                  <a:schemeClr val="bg1"/>
                </a:solidFill>
              </a:rPr>
              <a:t>MODÜL-2: Eğitim modülü: nasıl yapılır</a:t>
            </a:r>
            <a:endParaRPr lang="en-US" sz="2800" dirty="0">
              <a:solidFill>
                <a:schemeClr val="bg1"/>
              </a:solidFill>
            </a:endParaRPr>
          </a:p>
        </p:txBody>
      </p:sp>
      <p:grpSp>
        <p:nvGrpSpPr>
          <p:cNvPr id="7" name="Grup 6">
            <a:extLst>
              <a:ext uri="{FF2B5EF4-FFF2-40B4-BE49-F238E27FC236}">
                <a16:creationId xmlns:a16="http://schemas.microsoft.com/office/drawing/2014/main" id="{E2BB9404-E552-2FB1-0F79-5E2B5D530024}"/>
              </a:ext>
            </a:extLst>
          </p:cNvPr>
          <p:cNvGrpSpPr/>
          <p:nvPr/>
        </p:nvGrpSpPr>
        <p:grpSpPr>
          <a:xfrm>
            <a:off x="91948" y="6080002"/>
            <a:ext cx="12100052" cy="787399"/>
            <a:chOff x="91948" y="6080002"/>
            <a:chExt cx="12100052" cy="787399"/>
          </a:xfrm>
        </p:grpSpPr>
        <p:pic>
          <p:nvPicPr>
            <p:cNvPr id="9" name="Resim 8">
              <a:extLst>
                <a:ext uri="{FF2B5EF4-FFF2-40B4-BE49-F238E27FC236}">
                  <a16:creationId xmlns:a16="http://schemas.microsoft.com/office/drawing/2014/main" id="{BF33350A-79E0-C91F-0C02-F36FC9E61E6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12" name="Resim 11">
              <a:extLst>
                <a:ext uri="{FF2B5EF4-FFF2-40B4-BE49-F238E27FC236}">
                  <a16:creationId xmlns:a16="http://schemas.microsoft.com/office/drawing/2014/main" id="{1ACAD952-5C95-7360-FC15-25DB22CEBDC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4" name="Resim 13">
              <a:extLst>
                <a:ext uri="{FF2B5EF4-FFF2-40B4-BE49-F238E27FC236}">
                  <a16:creationId xmlns:a16="http://schemas.microsoft.com/office/drawing/2014/main" id="{25D94585-9C71-1510-4BB9-5986CD38918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5" name="Resim 14" descr="yazı tipi, meneviş mavisi, Majorelle Blue, simge, sembol içeren bir resim&#10;&#10;Açıklama otomatik olarak oluşturuldu">
              <a:extLst>
                <a:ext uri="{FF2B5EF4-FFF2-40B4-BE49-F238E27FC236}">
                  <a16:creationId xmlns:a16="http://schemas.microsoft.com/office/drawing/2014/main" id="{63FD861F-86F3-A579-37EC-CEE490A21B31}"/>
                </a:ext>
              </a:extLst>
            </p:cNvPr>
            <p:cNvPicPr>
              <a:picLocks noChangeAspect="1"/>
            </p:cNvPicPr>
            <p:nvPr/>
          </p:nvPicPr>
          <p:blipFill>
            <a:blip r:embed="rId8"/>
            <a:stretch>
              <a:fillRect/>
            </a:stretch>
          </p:blipFill>
          <p:spPr>
            <a:xfrm>
              <a:off x="9959297" y="6098171"/>
              <a:ext cx="2232703" cy="744234"/>
            </a:xfrm>
            <a:prstGeom prst="rect">
              <a:avLst/>
            </a:prstGeom>
          </p:spPr>
        </p:pic>
      </p:grpSp>
    </p:spTree>
    <p:extLst>
      <p:ext uri="{BB962C8B-B14F-4D97-AF65-F5344CB8AC3E}">
        <p14:creationId xmlns:p14="http://schemas.microsoft.com/office/powerpoint/2010/main" val="340139095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curtains"/>
      </p:transition>
    </mc:Choice>
    <mc:Fallback>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KILAVUZ </a:t>
            </a:r>
            <a:endParaRPr lang="en-US" sz="4400" dirty="0">
              <a:solidFill>
                <a:schemeClr val="tx1"/>
              </a:solidFill>
            </a:endParaRPr>
          </a:p>
        </p:txBody>
      </p:sp>
      <p:sp>
        <p:nvSpPr>
          <p:cNvPr id="8" name="Metin kutusu 7"/>
          <p:cNvSpPr txBox="1"/>
          <p:nvPr/>
        </p:nvSpPr>
        <p:spPr>
          <a:xfrm>
            <a:off x="0" y="746967"/>
            <a:ext cx="11442700" cy="5355312"/>
          </a:xfrm>
          <a:prstGeom prst="rect">
            <a:avLst/>
          </a:prstGeom>
          <a:solidFill>
            <a:schemeClr val="bg1"/>
          </a:solidFill>
        </p:spPr>
        <p:txBody>
          <a:bodyPr wrap="square" rtlCol="0">
            <a:spAutoFit/>
          </a:bodyPr>
          <a:lstStyle/>
          <a:p>
            <a:endParaRPr lang="tr-TR" sz="2400" dirty="0"/>
          </a:p>
          <a:p>
            <a:endParaRPr lang="tr-TR" sz="2400" dirty="0"/>
          </a:p>
          <a:p>
            <a:endParaRPr lang="tr-TR" sz="2400" dirty="0"/>
          </a:p>
          <a:p>
            <a:endParaRPr lang="tr-TR" sz="2400" dirty="0"/>
          </a:p>
          <a:p>
            <a:endParaRPr lang="tr-TR" sz="2400" dirty="0"/>
          </a:p>
          <a:p>
            <a:endParaRPr lang="tr-TR" sz="2400"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sp>
        <p:nvSpPr>
          <p:cNvPr id="10" name="Alt Başlık 2">
            <a:extLst>
              <a:ext uri="{FF2B5EF4-FFF2-40B4-BE49-F238E27FC236}">
                <a16:creationId xmlns:a16="http://schemas.microsoft.com/office/drawing/2014/main" id="{93FBC6B5-95E3-FF6A-68BD-F0B379D4E438}"/>
              </a:ext>
            </a:extLst>
          </p:cNvPr>
          <p:cNvSpPr txBox="1">
            <a:spLocks/>
          </p:cNvSpPr>
          <p:nvPr/>
        </p:nvSpPr>
        <p:spPr>
          <a:xfrm>
            <a:off x="11442700" y="738935"/>
            <a:ext cx="749300" cy="5354169"/>
          </a:xfrm>
          <a:prstGeom prst="rect">
            <a:avLst/>
          </a:prstGeom>
        </p:spPr>
        <p:txBody>
          <a:bodyPr vert="vert270" lIns="91440" tIns="45720" rIns="91440" bIns="45720" rtlCol="0" anchor="ctr" anchorCtr="0">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r>
              <a:rPr lang="tr-TR" sz="2400" dirty="0">
                <a:solidFill>
                  <a:srgbClr val="002060"/>
                </a:solidFill>
                <a:hlinkClick r:id="rId2">
                  <a:extLst>
                    <a:ext uri="{A12FA001-AC4F-418D-AE19-62706E023703}">
                      <ahyp:hlinkClr xmlns:ahyp="http://schemas.microsoft.com/office/drawing/2018/hyperlinkcolor" val="tx"/>
                    </a:ext>
                  </a:extLst>
                </a:hlinkClick>
              </a:rPr>
              <a:t>www.esldramaactivities.eu</a:t>
            </a:r>
            <a:r>
              <a:rPr lang="tr-TR" sz="2400" dirty="0">
                <a:solidFill>
                  <a:srgbClr val="002060"/>
                </a:solidFill>
              </a:rPr>
              <a:t> </a:t>
            </a:r>
          </a:p>
        </p:txBody>
      </p:sp>
      <p:pic>
        <p:nvPicPr>
          <p:cNvPr id="7" name="Resim 6">
            <a:extLst>
              <a:ext uri="{FF2B5EF4-FFF2-40B4-BE49-F238E27FC236}">
                <a16:creationId xmlns:a16="http://schemas.microsoft.com/office/drawing/2014/main" id="{87477FEA-BC51-677D-1481-B3D6E29D2CAA}"/>
              </a:ext>
            </a:extLst>
          </p:cNvPr>
          <p:cNvPicPr>
            <a:picLocks noChangeAspect="1"/>
          </p:cNvPicPr>
          <p:nvPr/>
        </p:nvPicPr>
        <p:blipFill rotWithShape="1">
          <a:blip r:embed="rId3"/>
          <a:srcRect l="4412" t="25871" r="7647" b="50000"/>
          <a:stretch/>
        </p:blipFill>
        <p:spPr>
          <a:xfrm>
            <a:off x="495024" y="2597629"/>
            <a:ext cx="10721789" cy="1653988"/>
          </a:xfrm>
          <a:prstGeom prst="rect">
            <a:avLst/>
          </a:prstGeom>
        </p:spPr>
      </p:pic>
      <p:grpSp>
        <p:nvGrpSpPr>
          <p:cNvPr id="3" name="Grup 2">
            <a:extLst>
              <a:ext uri="{FF2B5EF4-FFF2-40B4-BE49-F238E27FC236}">
                <a16:creationId xmlns:a16="http://schemas.microsoft.com/office/drawing/2014/main" id="{3D60F7B7-3E32-3DEE-BFF0-E4F57452BFDC}"/>
              </a:ext>
            </a:extLst>
          </p:cNvPr>
          <p:cNvGrpSpPr/>
          <p:nvPr/>
        </p:nvGrpSpPr>
        <p:grpSpPr>
          <a:xfrm>
            <a:off x="91948" y="6080002"/>
            <a:ext cx="12100052" cy="787399"/>
            <a:chOff x="91948" y="6080002"/>
            <a:chExt cx="12100052" cy="787399"/>
          </a:xfrm>
        </p:grpSpPr>
        <p:pic>
          <p:nvPicPr>
            <p:cNvPr id="9" name="Resim 8">
              <a:extLst>
                <a:ext uri="{FF2B5EF4-FFF2-40B4-BE49-F238E27FC236}">
                  <a16:creationId xmlns:a16="http://schemas.microsoft.com/office/drawing/2014/main" id="{E66F1EF0-4864-D5EC-7342-B2F4556A5D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11" name="Resim 10">
              <a:extLst>
                <a:ext uri="{FF2B5EF4-FFF2-40B4-BE49-F238E27FC236}">
                  <a16:creationId xmlns:a16="http://schemas.microsoft.com/office/drawing/2014/main" id="{5A27CE72-C50E-265D-F55E-DDF38D6C222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2" name="Resim 11">
              <a:extLst>
                <a:ext uri="{FF2B5EF4-FFF2-40B4-BE49-F238E27FC236}">
                  <a16:creationId xmlns:a16="http://schemas.microsoft.com/office/drawing/2014/main" id="{EF509C00-A3BA-E572-2C44-A9679360C5F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3" name="Resim 12" descr="yazı tipi, meneviş mavisi, Majorelle Blue, simge, sembol içeren bir resim&#10;&#10;Açıklama otomatik olarak oluşturuldu">
              <a:extLst>
                <a:ext uri="{FF2B5EF4-FFF2-40B4-BE49-F238E27FC236}">
                  <a16:creationId xmlns:a16="http://schemas.microsoft.com/office/drawing/2014/main" id="{12B81C55-8541-DDFD-74E6-8086C6261112}"/>
                </a:ext>
              </a:extLst>
            </p:cNvPr>
            <p:cNvPicPr>
              <a:picLocks noChangeAspect="1"/>
            </p:cNvPicPr>
            <p:nvPr/>
          </p:nvPicPr>
          <p:blipFill>
            <a:blip r:embed="rId7"/>
            <a:stretch>
              <a:fillRect/>
            </a:stretch>
          </p:blipFill>
          <p:spPr>
            <a:xfrm>
              <a:off x="9959297" y="6098171"/>
              <a:ext cx="2232703" cy="744234"/>
            </a:xfrm>
            <a:prstGeom prst="rect">
              <a:avLst/>
            </a:prstGeom>
          </p:spPr>
        </p:pic>
      </p:grpSp>
    </p:spTree>
    <p:extLst>
      <p:ext uri="{BB962C8B-B14F-4D97-AF65-F5344CB8AC3E}">
        <p14:creationId xmlns:p14="http://schemas.microsoft.com/office/powerpoint/2010/main" val="379350262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curtains"/>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Metin kutusu 14">
            <a:extLst>
              <a:ext uri="{FF2B5EF4-FFF2-40B4-BE49-F238E27FC236}">
                <a16:creationId xmlns:a16="http://schemas.microsoft.com/office/drawing/2014/main" id="{0FF162F0-F626-900E-2947-E2494EFD534D}"/>
              </a:ext>
            </a:extLst>
          </p:cNvPr>
          <p:cNvSpPr txBox="1"/>
          <p:nvPr/>
        </p:nvSpPr>
        <p:spPr>
          <a:xfrm>
            <a:off x="0" y="745846"/>
            <a:ext cx="11442700" cy="5632311"/>
          </a:xfrm>
          <a:prstGeom prst="rect">
            <a:avLst/>
          </a:prstGeom>
          <a:solidFill>
            <a:schemeClr val="bg1"/>
          </a:solidFill>
        </p:spPr>
        <p:txBody>
          <a:bodyPr wrap="square" rtlCol="0">
            <a:spAutoFit/>
          </a:bodyPr>
          <a:lstStyle/>
          <a:p>
            <a:pPr lvl="0" fontAlgn="base"/>
            <a:endParaRPr lang="tr-TR" sz="2400" dirty="0"/>
          </a:p>
          <a:p>
            <a:pPr lvl="0" fontAlgn="base"/>
            <a:endParaRPr lang="tr-TR" sz="2400" dirty="0"/>
          </a:p>
          <a:p>
            <a:pPr lvl="0" fontAlgn="base"/>
            <a:endParaRPr lang="tr-TR" sz="2400" dirty="0"/>
          </a:p>
          <a:p>
            <a:pPr lvl="0" fontAlgn="base"/>
            <a:endParaRPr lang="tr-TR" sz="2400" dirty="0"/>
          </a:p>
          <a:p>
            <a:pPr lvl="0" fontAlgn="base"/>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p:txBody>
      </p:sp>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KILAVUZ  </a:t>
            </a:r>
          </a:p>
        </p:txBody>
      </p:sp>
      <p:sp>
        <p:nvSpPr>
          <p:cNvPr id="3" name="Alt Başlık 2"/>
          <p:cNvSpPr>
            <a:spLocks noGrp="1"/>
          </p:cNvSpPr>
          <p:nvPr>
            <p:ph type="subTitle" idx="1"/>
          </p:nvPr>
        </p:nvSpPr>
        <p:spPr>
          <a:xfrm>
            <a:off x="11442700" y="738935"/>
            <a:ext cx="749300" cy="5354169"/>
          </a:xfrm>
        </p:spPr>
        <p:txBody>
          <a:bodyPr vert="vert270" anchor="ctr" anchorCtr="0">
            <a:normAutofit/>
          </a:bodyPr>
          <a:lstStyle/>
          <a:p>
            <a:pPr algn="ctr"/>
            <a:r>
              <a:rPr lang="tr-TR" sz="2000" dirty="0">
                <a:solidFill>
                  <a:srgbClr val="002060"/>
                </a:solidFill>
                <a:hlinkClick r:id="rId2">
                  <a:extLst>
                    <a:ext uri="{A12FA001-AC4F-418D-AE19-62706E023703}">
                      <ahyp:hlinkClr xmlns:ahyp="http://schemas.microsoft.com/office/drawing/2018/hyperlinkcolor" val="tx"/>
                    </a:ext>
                  </a:extLst>
                </a:hlinkClick>
              </a:rPr>
              <a:t>e-Learning Platform (esldramaactivities.eu)</a:t>
            </a:r>
            <a:endParaRPr lang="tr-TR" sz="2000" dirty="0">
              <a:solidFill>
                <a:srgbClr val="002060"/>
              </a:solidFill>
            </a:endParaRPr>
          </a:p>
        </p:txBody>
      </p:sp>
      <p:sp>
        <p:nvSpPr>
          <p:cNvPr id="8" name="Metin kutusu 7"/>
          <p:cNvSpPr txBox="1"/>
          <p:nvPr/>
        </p:nvSpPr>
        <p:spPr>
          <a:xfrm>
            <a:off x="0" y="1505829"/>
            <a:ext cx="11442700" cy="4616648"/>
          </a:xfrm>
          <a:prstGeom prst="rect">
            <a:avLst/>
          </a:prstGeom>
          <a:solidFill>
            <a:schemeClr val="bg1"/>
          </a:solidFill>
        </p:spPr>
        <p:txBody>
          <a:bodyPr wrap="square" rtlCol="0">
            <a:spAutoFit/>
          </a:bodyPr>
          <a:lstStyle/>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grpSp>
        <p:nvGrpSpPr>
          <p:cNvPr id="9" name="Grup 8">
            <a:extLst>
              <a:ext uri="{FF2B5EF4-FFF2-40B4-BE49-F238E27FC236}">
                <a16:creationId xmlns:a16="http://schemas.microsoft.com/office/drawing/2014/main" id="{26BFD298-1AB2-A880-AD6B-1F94D2195044}"/>
              </a:ext>
            </a:extLst>
          </p:cNvPr>
          <p:cNvGrpSpPr/>
          <p:nvPr/>
        </p:nvGrpSpPr>
        <p:grpSpPr>
          <a:xfrm>
            <a:off x="91948" y="6080002"/>
            <a:ext cx="12100052" cy="787399"/>
            <a:chOff x="91948" y="6080002"/>
            <a:chExt cx="12100052" cy="787399"/>
          </a:xfrm>
        </p:grpSpPr>
        <p:pic>
          <p:nvPicPr>
            <p:cNvPr id="10" name="Resim 9">
              <a:extLst>
                <a:ext uri="{FF2B5EF4-FFF2-40B4-BE49-F238E27FC236}">
                  <a16:creationId xmlns:a16="http://schemas.microsoft.com/office/drawing/2014/main" id="{FD6A3A5A-E365-A8AF-857E-16CB28DA0A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11" name="Resim 10">
              <a:extLst>
                <a:ext uri="{FF2B5EF4-FFF2-40B4-BE49-F238E27FC236}">
                  <a16:creationId xmlns:a16="http://schemas.microsoft.com/office/drawing/2014/main" id="{986825DF-257A-C2BE-BDAA-3152D58F4C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2" name="Resim 11">
              <a:extLst>
                <a:ext uri="{FF2B5EF4-FFF2-40B4-BE49-F238E27FC236}">
                  <a16:creationId xmlns:a16="http://schemas.microsoft.com/office/drawing/2014/main" id="{091120BB-0128-795B-8800-4AC202C85B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3" name="Resim 12" descr="yazı tipi, meneviş mavisi, Majorelle Blue, simge, sembol içeren bir resim&#10;&#10;Açıklama otomatik olarak oluşturuldu">
              <a:extLst>
                <a:ext uri="{FF2B5EF4-FFF2-40B4-BE49-F238E27FC236}">
                  <a16:creationId xmlns:a16="http://schemas.microsoft.com/office/drawing/2014/main" id="{9901C775-E159-7009-E948-16588FD0C7F9}"/>
                </a:ext>
              </a:extLst>
            </p:cNvPr>
            <p:cNvPicPr>
              <a:picLocks noChangeAspect="1"/>
            </p:cNvPicPr>
            <p:nvPr/>
          </p:nvPicPr>
          <p:blipFill>
            <a:blip r:embed="rId6"/>
            <a:stretch>
              <a:fillRect/>
            </a:stretch>
          </p:blipFill>
          <p:spPr>
            <a:xfrm>
              <a:off x="9959297" y="6098171"/>
              <a:ext cx="2232703" cy="744234"/>
            </a:xfrm>
            <a:prstGeom prst="rect">
              <a:avLst/>
            </a:prstGeom>
          </p:spPr>
        </p:pic>
      </p:grpSp>
      <p:sp>
        <p:nvSpPr>
          <p:cNvPr id="14" name="Subtitle 11">
            <a:extLst>
              <a:ext uri="{FF2B5EF4-FFF2-40B4-BE49-F238E27FC236}">
                <a16:creationId xmlns:a16="http://schemas.microsoft.com/office/drawing/2014/main" id="{98F91304-FD49-4D48-8D04-AE4C66A7DA93}"/>
              </a:ext>
            </a:extLst>
          </p:cNvPr>
          <p:cNvSpPr txBox="1">
            <a:spLocks/>
          </p:cNvSpPr>
          <p:nvPr/>
        </p:nvSpPr>
        <p:spPr>
          <a:xfrm>
            <a:off x="1488141" y="1603514"/>
            <a:ext cx="8659906" cy="3987243"/>
          </a:xfrm>
          <a:prstGeom prst="rect">
            <a:avLst/>
          </a:prstGeom>
          <a:solidFill>
            <a:schemeClr val="bg1">
              <a:lumMod val="95000"/>
            </a:schemeClr>
          </a:solidFill>
        </p:spPr>
        <p:txBody>
          <a:bodyPr vert="horz" lIns="91440" tIns="45720" rIns="91440" bIns="45720" rtlCol="0" anchor="t">
            <a:no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r>
              <a:rPr lang="tr-TR" b="1" dirty="0">
                <a:solidFill>
                  <a:schemeClr val="tx2"/>
                </a:solidFill>
              </a:rPr>
              <a:t>Projemizin amaçları şunlardır</a:t>
            </a:r>
          </a:p>
          <a:p>
            <a:pPr marL="342900" indent="-342900">
              <a:buFont typeface="Arial" panose="020B0604020202020204" pitchFamily="34" charset="0"/>
              <a:buChar char="•"/>
            </a:pPr>
            <a:r>
              <a:rPr lang="tr-TR" dirty="0">
                <a:solidFill>
                  <a:schemeClr val="tx2"/>
                </a:solidFill>
              </a:rPr>
              <a:t>Bir konuşma değerlendirme rubriği, bir dizi eğitim materyali, drama tabanlı bir etkinlik kitabı ve son olarak, daha önce bahsedilen tüm fikri çıktıları birleştirecek ve proje tamamlandıktan sonra bile hem öğretmenler hem de öğrencileri için kullanıma sunulacak bir e-öğrenme platformu geliştirerek yabancı dil olarak İngilizce öğrenmenin, özellikle de konuşma becerilerinin ilerlemesine yardımcı olmak,</a:t>
            </a:r>
          </a:p>
          <a:p>
            <a:pPr marL="342900" indent="-342900">
              <a:buFont typeface="Arial" panose="020B0604020202020204" pitchFamily="34" charset="0"/>
              <a:buChar char="•"/>
            </a:pPr>
            <a:r>
              <a:rPr lang="tr-TR" dirty="0">
                <a:solidFill>
                  <a:schemeClr val="tx2"/>
                </a:solidFill>
              </a:rPr>
              <a:t>Yeni ve yenilikçi öğretim yöntemleri geliştirmek ve bunları doğrudan uygulamaya koymak ve proje çalışması yoluyla mesleki gelişim sağlamak.</a:t>
            </a:r>
            <a:endParaRPr lang="en-US" dirty="0">
              <a:solidFill>
                <a:schemeClr val="tx2"/>
              </a:solidFill>
            </a:endParaRPr>
          </a:p>
        </p:txBody>
      </p:sp>
    </p:spTree>
    <p:extLst>
      <p:ext uri="{BB962C8B-B14F-4D97-AF65-F5344CB8AC3E}">
        <p14:creationId xmlns:p14="http://schemas.microsoft.com/office/powerpoint/2010/main" val="301289915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curtains"/>
      </p:transition>
    </mc:Choice>
    <mc:Fallback>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KILAVUZ </a:t>
            </a:r>
            <a:endParaRPr lang="en-US" sz="4400" dirty="0">
              <a:solidFill>
                <a:schemeClr val="tx1"/>
              </a:solidFill>
            </a:endParaRPr>
          </a:p>
        </p:txBody>
      </p:sp>
      <p:sp>
        <p:nvSpPr>
          <p:cNvPr id="8" name="Metin kutusu 7"/>
          <p:cNvSpPr txBox="1"/>
          <p:nvPr/>
        </p:nvSpPr>
        <p:spPr>
          <a:xfrm>
            <a:off x="0" y="764896"/>
            <a:ext cx="11442700" cy="5355312"/>
          </a:xfrm>
          <a:prstGeom prst="rect">
            <a:avLst/>
          </a:prstGeom>
          <a:solidFill>
            <a:schemeClr val="bg1"/>
          </a:solidFill>
        </p:spPr>
        <p:txBody>
          <a:bodyPr wrap="square" rtlCol="0">
            <a:spAutoFit/>
          </a:bodyPr>
          <a:lstStyle/>
          <a:p>
            <a:endParaRPr lang="tr-TR" sz="2400" dirty="0"/>
          </a:p>
          <a:p>
            <a:endParaRPr lang="tr-TR" sz="2400" dirty="0"/>
          </a:p>
          <a:p>
            <a:endParaRPr lang="tr-TR" sz="2400" dirty="0"/>
          </a:p>
          <a:p>
            <a:endParaRPr lang="tr-TR" sz="2400" dirty="0"/>
          </a:p>
          <a:p>
            <a:endParaRPr lang="tr-TR" sz="2400" dirty="0"/>
          </a:p>
          <a:p>
            <a:endParaRPr lang="tr-TR" sz="2400"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sp>
        <p:nvSpPr>
          <p:cNvPr id="10" name="Alt Başlık 2">
            <a:extLst>
              <a:ext uri="{FF2B5EF4-FFF2-40B4-BE49-F238E27FC236}">
                <a16:creationId xmlns:a16="http://schemas.microsoft.com/office/drawing/2014/main" id="{93FBC6B5-95E3-FF6A-68BD-F0B379D4E438}"/>
              </a:ext>
            </a:extLst>
          </p:cNvPr>
          <p:cNvSpPr txBox="1">
            <a:spLocks/>
          </p:cNvSpPr>
          <p:nvPr/>
        </p:nvSpPr>
        <p:spPr>
          <a:xfrm>
            <a:off x="11442700" y="738935"/>
            <a:ext cx="749300" cy="5354169"/>
          </a:xfrm>
          <a:prstGeom prst="rect">
            <a:avLst/>
          </a:prstGeom>
        </p:spPr>
        <p:txBody>
          <a:bodyPr vert="vert270" lIns="91440" tIns="45720" rIns="91440" bIns="45720" rtlCol="0" anchor="ctr" anchorCtr="0">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r>
              <a:rPr lang="tr-TR" sz="2400" dirty="0">
                <a:solidFill>
                  <a:srgbClr val="002060"/>
                </a:solidFill>
                <a:hlinkClick r:id="rId2">
                  <a:extLst>
                    <a:ext uri="{A12FA001-AC4F-418D-AE19-62706E023703}">
                      <ahyp:hlinkClr xmlns:ahyp="http://schemas.microsoft.com/office/drawing/2018/hyperlinkcolor" val="tx"/>
                    </a:ext>
                  </a:extLst>
                </a:hlinkClick>
              </a:rPr>
              <a:t>www.esldramaactivities.eu</a:t>
            </a:r>
            <a:r>
              <a:rPr lang="tr-TR" sz="2400" dirty="0">
                <a:solidFill>
                  <a:srgbClr val="002060"/>
                </a:solidFill>
              </a:rPr>
              <a:t> </a:t>
            </a:r>
          </a:p>
        </p:txBody>
      </p:sp>
      <p:sp>
        <p:nvSpPr>
          <p:cNvPr id="11" name="Subtitle 11">
            <a:extLst>
              <a:ext uri="{FF2B5EF4-FFF2-40B4-BE49-F238E27FC236}">
                <a16:creationId xmlns:a16="http://schemas.microsoft.com/office/drawing/2014/main" id="{F330432C-B719-C3F1-53DC-A8990AADE691}"/>
              </a:ext>
            </a:extLst>
          </p:cNvPr>
          <p:cNvSpPr>
            <a:spLocks noGrp="1"/>
          </p:cNvSpPr>
          <p:nvPr>
            <p:ph type="subTitle" idx="1"/>
          </p:nvPr>
        </p:nvSpPr>
        <p:spPr>
          <a:xfrm>
            <a:off x="2033961" y="1905828"/>
            <a:ext cx="8031311" cy="3073448"/>
          </a:xfrm>
          <a:solidFill>
            <a:schemeClr val="bg1">
              <a:lumMod val="95000"/>
            </a:schemeClr>
          </a:solidFill>
        </p:spPr>
        <p:txBody>
          <a:bodyPr>
            <a:noAutofit/>
          </a:bodyPr>
          <a:lstStyle/>
          <a:p>
            <a:pPr algn="ctr"/>
            <a:r>
              <a:rPr lang="tr-TR" b="1" dirty="0">
                <a:solidFill>
                  <a:srgbClr val="0070C0"/>
                </a:solidFill>
                <a:latin typeface="Poppins" panose="00000500000000000000" pitchFamily="2" charset="-94"/>
                <a:cs typeface="Poppins" panose="00000500000000000000" pitchFamily="2" charset="-94"/>
              </a:rPr>
              <a:t>Alt başlık-6:</a:t>
            </a:r>
          </a:p>
          <a:p>
            <a:pPr algn="ctr"/>
            <a:endParaRPr lang="tr-TR" dirty="0">
              <a:solidFill>
                <a:srgbClr val="0070C0"/>
              </a:solidFill>
              <a:latin typeface="Poppins" panose="00000500000000000000" pitchFamily="2" charset="-94"/>
              <a:cs typeface="Poppins" panose="00000500000000000000" pitchFamily="2" charset="-94"/>
            </a:endParaRPr>
          </a:p>
          <a:p>
            <a:pPr algn="ctr"/>
            <a:r>
              <a:rPr lang="en-US" b="1" i="0" u="none" strike="noStrike" dirty="0">
                <a:solidFill>
                  <a:srgbClr val="0F6FC5"/>
                </a:solidFill>
                <a:effectLst/>
                <a:latin typeface="Poppins" panose="00000500000000000000" pitchFamily="2" charset="-94"/>
                <a:hlinkClick r:id="rId3"/>
              </a:rPr>
              <a:t>Yabancı </a:t>
            </a:r>
            <a:r>
              <a:rPr lang="en-US" b="1" i="0" u="none" strike="noStrike" dirty="0" err="1">
                <a:solidFill>
                  <a:srgbClr val="0F6FC5"/>
                </a:solidFill>
                <a:effectLst/>
                <a:latin typeface="Poppins" panose="00000500000000000000" pitchFamily="2" charset="-94"/>
                <a:hlinkClick r:id="rId3"/>
              </a:rPr>
              <a:t>dil</a:t>
            </a:r>
            <a:r>
              <a:rPr lang="en-US" b="1" i="0" u="none" strike="noStrike" dirty="0">
                <a:solidFill>
                  <a:srgbClr val="0F6FC5"/>
                </a:solidFill>
                <a:effectLst/>
                <a:latin typeface="Poppins" panose="00000500000000000000" pitchFamily="2" charset="-94"/>
                <a:hlinkClick r:id="rId3"/>
              </a:rPr>
              <a:t> </a:t>
            </a:r>
            <a:r>
              <a:rPr lang="en-US" b="1" i="0" u="none" strike="noStrike" dirty="0" err="1">
                <a:solidFill>
                  <a:srgbClr val="0F6FC5"/>
                </a:solidFill>
                <a:effectLst/>
                <a:latin typeface="Poppins" panose="00000500000000000000" pitchFamily="2" charset="-94"/>
                <a:hlinkClick r:id="rId3"/>
              </a:rPr>
              <a:t>konuşma</a:t>
            </a:r>
            <a:r>
              <a:rPr lang="en-US" b="1" i="0" u="none" strike="noStrike" dirty="0">
                <a:solidFill>
                  <a:srgbClr val="0F6FC5"/>
                </a:solidFill>
                <a:effectLst/>
                <a:latin typeface="Poppins" panose="00000500000000000000" pitchFamily="2" charset="-94"/>
                <a:hlinkClick r:id="rId3"/>
              </a:rPr>
              <a:t> </a:t>
            </a:r>
            <a:r>
              <a:rPr lang="en-US" b="1" i="0" u="none" strike="noStrike" dirty="0" err="1">
                <a:solidFill>
                  <a:srgbClr val="0F6FC5"/>
                </a:solidFill>
                <a:effectLst/>
                <a:latin typeface="Poppins" panose="00000500000000000000" pitchFamily="2" charset="-94"/>
                <a:hlinkClick r:id="rId3"/>
              </a:rPr>
              <a:t>becerilerini</a:t>
            </a:r>
            <a:r>
              <a:rPr lang="en-US" b="1" i="0" u="none" strike="noStrike" dirty="0">
                <a:solidFill>
                  <a:srgbClr val="0F6FC5"/>
                </a:solidFill>
                <a:effectLst/>
                <a:latin typeface="Poppins" panose="00000500000000000000" pitchFamily="2" charset="-94"/>
                <a:hlinkClick r:id="rId3"/>
              </a:rPr>
              <a:t> </a:t>
            </a:r>
            <a:r>
              <a:rPr lang="en-US" b="1" i="0" u="none" strike="noStrike" dirty="0" err="1">
                <a:solidFill>
                  <a:srgbClr val="0F6FC5"/>
                </a:solidFill>
                <a:effectLst/>
                <a:latin typeface="Poppins" panose="00000500000000000000" pitchFamily="2" charset="-94"/>
                <a:hlinkClick r:id="rId3"/>
              </a:rPr>
              <a:t>geliştirmek</a:t>
            </a:r>
            <a:r>
              <a:rPr lang="en-US" b="1" i="0" u="none" strike="noStrike" dirty="0">
                <a:solidFill>
                  <a:srgbClr val="0F6FC5"/>
                </a:solidFill>
                <a:effectLst/>
                <a:latin typeface="Poppins" panose="00000500000000000000" pitchFamily="2" charset="-94"/>
                <a:hlinkClick r:id="rId3"/>
              </a:rPr>
              <a:t> için </a:t>
            </a:r>
            <a:r>
              <a:rPr lang="en-US" b="1" i="0" u="none" strike="noStrike" dirty="0" err="1">
                <a:solidFill>
                  <a:srgbClr val="0F6FC5"/>
                </a:solidFill>
                <a:effectLst/>
                <a:latin typeface="Poppins" panose="00000500000000000000" pitchFamily="2" charset="-94"/>
                <a:hlinkClick r:id="rId3"/>
              </a:rPr>
              <a:t>klasik</a:t>
            </a:r>
            <a:r>
              <a:rPr lang="en-US" b="1" i="0" u="none" strike="noStrike" dirty="0">
                <a:solidFill>
                  <a:srgbClr val="0F6FC5"/>
                </a:solidFill>
                <a:effectLst/>
                <a:latin typeface="Poppins" panose="00000500000000000000" pitchFamily="2" charset="-94"/>
                <a:hlinkClick r:id="rId3"/>
              </a:rPr>
              <a:t> </a:t>
            </a:r>
            <a:r>
              <a:rPr lang="en-US" b="1" i="0" u="none" strike="noStrike" dirty="0" err="1">
                <a:solidFill>
                  <a:srgbClr val="0F6FC5"/>
                </a:solidFill>
                <a:effectLst/>
                <a:latin typeface="Poppins" panose="00000500000000000000" pitchFamily="2" charset="-94"/>
                <a:hlinkClick r:id="rId3"/>
              </a:rPr>
              <a:t>olmayan</a:t>
            </a:r>
            <a:r>
              <a:rPr lang="en-US" b="1" i="0" u="none" strike="noStrike" dirty="0">
                <a:solidFill>
                  <a:srgbClr val="0F6FC5"/>
                </a:solidFill>
                <a:effectLst/>
                <a:latin typeface="Poppins" panose="00000500000000000000" pitchFamily="2" charset="-94"/>
                <a:hlinkClick r:id="rId3"/>
              </a:rPr>
              <a:t> </a:t>
            </a:r>
            <a:r>
              <a:rPr lang="en-US" b="1" i="0" u="none" strike="noStrike" dirty="0" err="1">
                <a:solidFill>
                  <a:srgbClr val="0F6FC5"/>
                </a:solidFill>
                <a:effectLst/>
                <a:latin typeface="Poppins" panose="00000500000000000000" pitchFamily="2" charset="-94"/>
                <a:hlinkClick r:id="rId3"/>
              </a:rPr>
              <a:t>yollar</a:t>
            </a:r>
            <a:r>
              <a:rPr lang="tr-TR" b="1" i="0" u="none" strike="noStrike" dirty="0" err="1">
                <a:solidFill>
                  <a:srgbClr val="0F6FC5"/>
                </a:solidFill>
                <a:effectLst/>
                <a:latin typeface="Poppins" panose="00000500000000000000" pitchFamily="2" charset="-94"/>
                <a:hlinkClick r:id="rId3"/>
              </a:rPr>
              <a:t>ın</a:t>
            </a:r>
            <a:r>
              <a:rPr lang="tr-TR" b="1" i="0" u="none" strike="noStrike" dirty="0">
                <a:solidFill>
                  <a:srgbClr val="0F6FC5"/>
                </a:solidFill>
                <a:effectLst/>
                <a:latin typeface="Poppins" panose="00000500000000000000" pitchFamily="2" charset="-94"/>
                <a:hlinkClick r:id="rId3"/>
              </a:rPr>
              <a:t> kullanılması</a:t>
            </a:r>
            <a:endParaRPr lang="en-US" b="1" i="0" dirty="0">
              <a:solidFill>
                <a:srgbClr val="1E88E5"/>
              </a:solidFill>
              <a:effectLst/>
              <a:latin typeface="Poppins" panose="00000500000000000000" pitchFamily="2" charset="-94"/>
            </a:endParaRPr>
          </a:p>
          <a:p>
            <a:pPr marL="342900" indent="-342900" algn="ctr">
              <a:buFont typeface="Arial" panose="020B0604020202020204" pitchFamily="34" charset="0"/>
              <a:buChar char="•"/>
            </a:pPr>
            <a:r>
              <a:rPr lang="tr-TR" dirty="0">
                <a:solidFill>
                  <a:srgbClr val="0070C0"/>
                </a:solidFill>
                <a:latin typeface="Poppins" panose="00000500000000000000" pitchFamily="2" charset="-94"/>
                <a:cs typeface="Poppins" panose="00000500000000000000" pitchFamily="2" charset="-94"/>
              </a:rPr>
              <a:t>Soru 1 </a:t>
            </a:r>
          </a:p>
          <a:p>
            <a:pPr marL="342900" indent="-342900" algn="ctr">
              <a:buFont typeface="Arial" panose="020B0604020202020204" pitchFamily="34" charset="0"/>
              <a:buChar char="•"/>
            </a:pPr>
            <a:r>
              <a:rPr lang="tr-TR" dirty="0">
                <a:solidFill>
                  <a:srgbClr val="0070C0"/>
                </a:solidFill>
                <a:latin typeface="Poppins" panose="00000500000000000000" pitchFamily="2" charset="-94"/>
                <a:cs typeface="Poppins" panose="00000500000000000000" pitchFamily="2" charset="-94"/>
              </a:rPr>
              <a:t>Soru 2 </a:t>
            </a:r>
          </a:p>
          <a:p>
            <a:pPr marL="342900" indent="-342900" algn="ctr">
              <a:buFont typeface="Arial" panose="020B0604020202020204" pitchFamily="34" charset="0"/>
              <a:buChar char="•"/>
            </a:pPr>
            <a:r>
              <a:rPr lang="tr-TR" dirty="0">
                <a:solidFill>
                  <a:srgbClr val="0070C0"/>
                </a:solidFill>
                <a:latin typeface="Poppins" panose="00000500000000000000" pitchFamily="2" charset="-94"/>
                <a:cs typeface="Poppins" panose="00000500000000000000" pitchFamily="2" charset="-94"/>
              </a:rPr>
              <a:t>Soru 3 </a:t>
            </a:r>
            <a:r>
              <a:rPr lang="en-US" dirty="0">
                <a:solidFill>
                  <a:srgbClr val="0070C0"/>
                </a:solidFill>
                <a:latin typeface="Poppins" panose="00000500000000000000" pitchFamily="2" charset="-94"/>
                <a:cs typeface="Poppins" panose="00000500000000000000" pitchFamily="2" charset="-94"/>
              </a:rPr>
              <a:t> </a:t>
            </a:r>
          </a:p>
        </p:txBody>
      </p:sp>
      <p:pic>
        <p:nvPicPr>
          <p:cNvPr id="13" name="Resim 12">
            <a:extLst>
              <a:ext uri="{FF2B5EF4-FFF2-40B4-BE49-F238E27FC236}">
                <a16:creationId xmlns:a16="http://schemas.microsoft.com/office/drawing/2014/main" id="{F924979D-341C-5E37-BB2D-9293D2799CBB}"/>
              </a:ext>
            </a:extLst>
          </p:cNvPr>
          <p:cNvPicPr>
            <a:picLocks noChangeAspect="1"/>
          </p:cNvPicPr>
          <p:nvPr/>
        </p:nvPicPr>
        <p:blipFill>
          <a:blip r:embed="rId4"/>
          <a:stretch>
            <a:fillRect/>
          </a:stretch>
        </p:blipFill>
        <p:spPr>
          <a:xfrm>
            <a:off x="193488" y="36653"/>
            <a:ext cx="1294653" cy="1675433"/>
          </a:xfrm>
          <a:prstGeom prst="rect">
            <a:avLst/>
          </a:prstGeom>
        </p:spPr>
      </p:pic>
      <p:sp>
        <p:nvSpPr>
          <p:cNvPr id="3" name="Unvan 1">
            <a:extLst>
              <a:ext uri="{FF2B5EF4-FFF2-40B4-BE49-F238E27FC236}">
                <a16:creationId xmlns:a16="http://schemas.microsoft.com/office/drawing/2014/main" id="{1761C1F0-BE11-3949-AEF7-DFECCC0B1729}"/>
              </a:ext>
            </a:extLst>
          </p:cNvPr>
          <p:cNvSpPr txBox="1">
            <a:spLocks/>
          </p:cNvSpPr>
          <p:nvPr/>
        </p:nvSpPr>
        <p:spPr>
          <a:xfrm>
            <a:off x="1640914" y="769470"/>
            <a:ext cx="9595972" cy="738935"/>
          </a:xfrm>
          <a:prstGeom prst="rect">
            <a:avLst/>
          </a:prstGeom>
          <a:solidFill>
            <a:schemeClr val="accent1"/>
          </a:solidFill>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5900" kern="1200" spc="-100" baseline="0">
                <a:solidFill>
                  <a:srgbClr val="FFFFFF"/>
                </a:solidFill>
                <a:latin typeface="+mj-lt"/>
                <a:ea typeface="+mj-ea"/>
                <a:cs typeface="+mj-cs"/>
              </a:defRPr>
            </a:lvl1pPr>
          </a:lstStyle>
          <a:p>
            <a:pPr algn="ctr"/>
            <a:r>
              <a:rPr lang="tr-TR" sz="2800" dirty="0">
                <a:solidFill>
                  <a:schemeClr val="bg1"/>
                </a:solidFill>
              </a:rPr>
              <a:t>MODÜL-2: Eğitim modülü: nasıl yapılır</a:t>
            </a:r>
            <a:endParaRPr lang="en-US" sz="2800" dirty="0">
              <a:solidFill>
                <a:schemeClr val="bg1"/>
              </a:solidFill>
            </a:endParaRPr>
          </a:p>
        </p:txBody>
      </p:sp>
      <p:grpSp>
        <p:nvGrpSpPr>
          <p:cNvPr id="7" name="Grup 6">
            <a:extLst>
              <a:ext uri="{FF2B5EF4-FFF2-40B4-BE49-F238E27FC236}">
                <a16:creationId xmlns:a16="http://schemas.microsoft.com/office/drawing/2014/main" id="{21951C7C-F95B-1D45-8E5A-58F65CA8ED88}"/>
              </a:ext>
            </a:extLst>
          </p:cNvPr>
          <p:cNvGrpSpPr/>
          <p:nvPr/>
        </p:nvGrpSpPr>
        <p:grpSpPr>
          <a:xfrm>
            <a:off x="91948" y="6080002"/>
            <a:ext cx="12100052" cy="787399"/>
            <a:chOff x="91948" y="6080002"/>
            <a:chExt cx="12100052" cy="787399"/>
          </a:xfrm>
        </p:grpSpPr>
        <p:pic>
          <p:nvPicPr>
            <p:cNvPr id="9" name="Resim 8">
              <a:extLst>
                <a:ext uri="{FF2B5EF4-FFF2-40B4-BE49-F238E27FC236}">
                  <a16:creationId xmlns:a16="http://schemas.microsoft.com/office/drawing/2014/main" id="{02CB70B1-21BE-7D54-1048-5ECFD0A10B6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12" name="Resim 11">
              <a:extLst>
                <a:ext uri="{FF2B5EF4-FFF2-40B4-BE49-F238E27FC236}">
                  <a16:creationId xmlns:a16="http://schemas.microsoft.com/office/drawing/2014/main" id="{2ED438A2-B63C-1E7E-B02A-CF2633A756F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4" name="Resim 13">
              <a:extLst>
                <a:ext uri="{FF2B5EF4-FFF2-40B4-BE49-F238E27FC236}">
                  <a16:creationId xmlns:a16="http://schemas.microsoft.com/office/drawing/2014/main" id="{AECC600B-A63A-FC84-2E5F-8D577AE88C8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5" name="Resim 14" descr="yazı tipi, meneviş mavisi, Majorelle Blue, simge, sembol içeren bir resim&#10;&#10;Açıklama otomatik olarak oluşturuldu">
              <a:extLst>
                <a:ext uri="{FF2B5EF4-FFF2-40B4-BE49-F238E27FC236}">
                  <a16:creationId xmlns:a16="http://schemas.microsoft.com/office/drawing/2014/main" id="{A96EA307-1CE7-85DC-5AC8-8E6922059141}"/>
                </a:ext>
              </a:extLst>
            </p:cNvPr>
            <p:cNvPicPr>
              <a:picLocks noChangeAspect="1"/>
            </p:cNvPicPr>
            <p:nvPr/>
          </p:nvPicPr>
          <p:blipFill>
            <a:blip r:embed="rId8"/>
            <a:stretch>
              <a:fillRect/>
            </a:stretch>
          </p:blipFill>
          <p:spPr>
            <a:xfrm>
              <a:off x="9959297" y="6098171"/>
              <a:ext cx="2232703" cy="744234"/>
            </a:xfrm>
            <a:prstGeom prst="rect">
              <a:avLst/>
            </a:prstGeom>
          </p:spPr>
        </p:pic>
      </p:grpSp>
    </p:spTree>
    <p:extLst>
      <p:ext uri="{BB962C8B-B14F-4D97-AF65-F5344CB8AC3E}">
        <p14:creationId xmlns:p14="http://schemas.microsoft.com/office/powerpoint/2010/main" val="177223012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curtains"/>
      </p:transition>
    </mc:Choice>
    <mc:Fallback>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KILAVUZ </a:t>
            </a:r>
            <a:endParaRPr lang="en-US" sz="4400" dirty="0">
              <a:solidFill>
                <a:schemeClr val="tx1"/>
              </a:solidFill>
            </a:endParaRPr>
          </a:p>
        </p:txBody>
      </p:sp>
      <p:sp>
        <p:nvSpPr>
          <p:cNvPr id="8" name="Metin kutusu 7"/>
          <p:cNvSpPr txBox="1"/>
          <p:nvPr/>
        </p:nvSpPr>
        <p:spPr>
          <a:xfrm>
            <a:off x="0" y="746967"/>
            <a:ext cx="11442700" cy="5355312"/>
          </a:xfrm>
          <a:prstGeom prst="rect">
            <a:avLst/>
          </a:prstGeom>
          <a:solidFill>
            <a:schemeClr val="bg1"/>
          </a:solidFill>
        </p:spPr>
        <p:txBody>
          <a:bodyPr wrap="square" rtlCol="0">
            <a:spAutoFit/>
          </a:bodyPr>
          <a:lstStyle/>
          <a:p>
            <a:endParaRPr lang="tr-TR" sz="2400" dirty="0"/>
          </a:p>
          <a:p>
            <a:endParaRPr lang="tr-TR" sz="2400" dirty="0"/>
          </a:p>
          <a:p>
            <a:endParaRPr lang="tr-TR" sz="2400" dirty="0"/>
          </a:p>
          <a:p>
            <a:endParaRPr lang="tr-TR" sz="2400" dirty="0"/>
          </a:p>
          <a:p>
            <a:endParaRPr lang="tr-TR" sz="2400" dirty="0"/>
          </a:p>
          <a:p>
            <a:endParaRPr lang="tr-TR" sz="2400"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sp>
        <p:nvSpPr>
          <p:cNvPr id="10" name="Alt Başlık 2">
            <a:extLst>
              <a:ext uri="{FF2B5EF4-FFF2-40B4-BE49-F238E27FC236}">
                <a16:creationId xmlns:a16="http://schemas.microsoft.com/office/drawing/2014/main" id="{93FBC6B5-95E3-FF6A-68BD-F0B379D4E438}"/>
              </a:ext>
            </a:extLst>
          </p:cNvPr>
          <p:cNvSpPr txBox="1">
            <a:spLocks/>
          </p:cNvSpPr>
          <p:nvPr/>
        </p:nvSpPr>
        <p:spPr>
          <a:xfrm>
            <a:off x="11442700" y="738935"/>
            <a:ext cx="749300" cy="5354169"/>
          </a:xfrm>
          <a:prstGeom prst="rect">
            <a:avLst/>
          </a:prstGeom>
        </p:spPr>
        <p:txBody>
          <a:bodyPr vert="vert270" lIns="91440" tIns="45720" rIns="91440" bIns="45720" rtlCol="0" anchor="ctr" anchorCtr="0">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r>
              <a:rPr lang="tr-TR" sz="2400" dirty="0">
                <a:solidFill>
                  <a:srgbClr val="002060"/>
                </a:solidFill>
                <a:hlinkClick r:id="rId2">
                  <a:extLst>
                    <a:ext uri="{A12FA001-AC4F-418D-AE19-62706E023703}">
                      <ahyp:hlinkClr xmlns:ahyp="http://schemas.microsoft.com/office/drawing/2018/hyperlinkcolor" val="tx"/>
                    </a:ext>
                  </a:extLst>
                </a:hlinkClick>
              </a:rPr>
              <a:t>www.esldramaactivities.eu</a:t>
            </a:r>
            <a:r>
              <a:rPr lang="tr-TR" sz="2400" dirty="0">
                <a:solidFill>
                  <a:srgbClr val="002060"/>
                </a:solidFill>
              </a:rPr>
              <a:t> </a:t>
            </a:r>
          </a:p>
        </p:txBody>
      </p:sp>
      <p:pic>
        <p:nvPicPr>
          <p:cNvPr id="7" name="Resim 6">
            <a:extLst>
              <a:ext uri="{FF2B5EF4-FFF2-40B4-BE49-F238E27FC236}">
                <a16:creationId xmlns:a16="http://schemas.microsoft.com/office/drawing/2014/main" id="{8D49D182-8FE6-2A48-DEE6-E390B063B25A}"/>
              </a:ext>
            </a:extLst>
          </p:cNvPr>
          <p:cNvPicPr>
            <a:picLocks noChangeAspect="1"/>
          </p:cNvPicPr>
          <p:nvPr/>
        </p:nvPicPr>
        <p:blipFill rotWithShape="1">
          <a:blip r:embed="rId3"/>
          <a:srcRect l="4853" t="21874" r="9265" b="27832"/>
          <a:stretch/>
        </p:blipFill>
        <p:spPr>
          <a:xfrm>
            <a:off x="282595" y="1625308"/>
            <a:ext cx="10877510" cy="3581421"/>
          </a:xfrm>
          <a:prstGeom prst="rect">
            <a:avLst/>
          </a:prstGeom>
        </p:spPr>
      </p:pic>
      <p:grpSp>
        <p:nvGrpSpPr>
          <p:cNvPr id="3" name="Grup 2">
            <a:extLst>
              <a:ext uri="{FF2B5EF4-FFF2-40B4-BE49-F238E27FC236}">
                <a16:creationId xmlns:a16="http://schemas.microsoft.com/office/drawing/2014/main" id="{DE3D4821-1137-22EB-3E4D-106E9742DF4C}"/>
              </a:ext>
            </a:extLst>
          </p:cNvPr>
          <p:cNvGrpSpPr/>
          <p:nvPr/>
        </p:nvGrpSpPr>
        <p:grpSpPr>
          <a:xfrm>
            <a:off x="91948" y="6080002"/>
            <a:ext cx="12100052" cy="787399"/>
            <a:chOff x="91948" y="6080002"/>
            <a:chExt cx="12100052" cy="787399"/>
          </a:xfrm>
        </p:grpSpPr>
        <p:pic>
          <p:nvPicPr>
            <p:cNvPr id="9" name="Resim 8">
              <a:extLst>
                <a:ext uri="{FF2B5EF4-FFF2-40B4-BE49-F238E27FC236}">
                  <a16:creationId xmlns:a16="http://schemas.microsoft.com/office/drawing/2014/main" id="{501227BD-3F25-D560-AE92-E7B57E295C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11" name="Resim 10">
              <a:extLst>
                <a:ext uri="{FF2B5EF4-FFF2-40B4-BE49-F238E27FC236}">
                  <a16:creationId xmlns:a16="http://schemas.microsoft.com/office/drawing/2014/main" id="{B0D7211D-0F97-7C6D-1DB6-696704F303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2" name="Resim 11">
              <a:extLst>
                <a:ext uri="{FF2B5EF4-FFF2-40B4-BE49-F238E27FC236}">
                  <a16:creationId xmlns:a16="http://schemas.microsoft.com/office/drawing/2014/main" id="{31672BBD-E727-5C65-7803-BB4EFC72365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3" name="Resim 12" descr="yazı tipi, meneviş mavisi, Majorelle Blue, simge, sembol içeren bir resim&#10;&#10;Açıklama otomatik olarak oluşturuldu">
              <a:extLst>
                <a:ext uri="{FF2B5EF4-FFF2-40B4-BE49-F238E27FC236}">
                  <a16:creationId xmlns:a16="http://schemas.microsoft.com/office/drawing/2014/main" id="{3947D04F-E9A6-3D60-7249-30F62501781C}"/>
                </a:ext>
              </a:extLst>
            </p:cNvPr>
            <p:cNvPicPr>
              <a:picLocks noChangeAspect="1"/>
            </p:cNvPicPr>
            <p:nvPr/>
          </p:nvPicPr>
          <p:blipFill>
            <a:blip r:embed="rId7"/>
            <a:stretch>
              <a:fillRect/>
            </a:stretch>
          </p:blipFill>
          <p:spPr>
            <a:xfrm>
              <a:off x="9959297" y="6098171"/>
              <a:ext cx="2232703" cy="744234"/>
            </a:xfrm>
            <a:prstGeom prst="rect">
              <a:avLst/>
            </a:prstGeom>
          </p:spPr>
        </p:pic>
      </p:grpSp>
    </p:spTree>
    <p:extLst>
      <p:ext uri="{BB962C8B-B14F-4D97-AF65-F5344CB8AC3E}">
        <p14:creationId xmlns:p14="http://schemas.microsoft.com/office/powerpoint/2010/main" val="388129721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curtains"/>
      </p:transition>
    </mc:Choice>
    <mc:Fallback>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KILAVUZ </a:t>
            </a:r>
            <a:endParaRPr lang="en-US" sz="4400" dirty="0">
              <a:solidFill>
                <a:schemeClr val="tx1"/>
              </a:solidFill>
            </a:endParaRPr>
          </a:p>
        </p:txBody>
      </p:sp>
      <p:sp>
        <p:nvSpPr>
          <p:cNvPr id="8" name="Metin kutusu 7"/>
          <p:cNvSpPr txBox="1"/>
          <p:nvPr/>
        </p:nvSpPr>
        <p:spPr>
          <a:xfrm>
            <a:off x="0" y="764896"/>
            <a:ext cx="11442700" cy="5355312"/>
          </a:xfrm>
          <a:prstGeom prst="rect">
            <a:avLst/>
          </a:prstGeom>
          <a:solidFill>
            <a:schemeClr val="bg1"/>
          </a:solidFill>
        </p:spPr>
        <p:txBody>
          <a:bodyPr wrap="square" rtlCol="0">
            <a:spAutoFit/>
          </a:bodyPr>
          <a:lstStyle/>
          <a:p>
            <a:endParaRPr lang="tr-TR" sz="2400" dirty="0"/>
          </a:p>
          <a:p>
            <a:endParaRPr lang="tr-TR" sz="2400" dirty="0"/>
          </a:p>
          <a:p>
            <a:endParaRPr lang="tr-TR" sz="2400" dirty="0"/>
          </a:p>
          <a:p>
            <a:endParaRPr lang="tr-TR" sz="2400" dirty="0"/>
          </a:p>
          <a:p>
            <a:endParaRPr lang="tr-TR" sz="2400" dirty="0"/>
          </a:p>
          <a:p>
            <a:endParaRPr lang="tr-TR" sz="2400"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sp>
        <p:nvSpPr>
          <p:cNvPr id="10" name="Alt Başlık 2">
            <a:extLst>
              <a:ext uri="{FF2B5EF4-FFF2-40B4-BE49-F238E27FC236}">
                <a16:creationId xmlns:a16="http://schemas.microsoft.com/office/drawing/2014/main" id="{93FBC6B5-95E3-FF6A-68BD-F0B379D4E438}"/>
              </a:ext>
            </a:extLst>
          </p:cNvPr>
          <p:cNvSpPr txBox="1">
            <a:spLocks/>
          </p:cNvSpPr>
          <p:nvPr/>
        </p:nvSpPr>
        <p:spPr>
          <a:xfrm>
            <a:off x="11442700" y="738935"/>
            <a:ext cx="749300" cy="5354169"/>
          </a:xfrm>
          <a:prstGeom prst="rect">
            <a:avLst/>
          </a:prstGeom>
        </p:spPr>
        <p:txBody>
          <a:bodyPr vert="vert270" lIns="91440" tIns="45720" rIns="91440" bIns="45720" rtlCol="0" anchor="ctr" anchorCtr="0">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r>
              <a:rPr lang="tr-TR" sz="2400" dirty="0">
                <a:solidFill>
                  <a:srgbClr val="002060"/>
                </a:solidFill>
                <a:hlinkClick r:id="rId2">
                  <a:extLst>
                    <a:ext uri="{A12FA001-AC4F-418D-AE19-62706E023703}">
                      <ahyp:hlinkClr xmlns:ahyp="http://schemas.microsoft.com/office/drawing/2018/hyperlinkcolor" val="tx"/>
                    </a:ext>
                  </a:extLst>
                </a:hlinkClick>
              </a:rPr>
              <a:t>www.esldramaactivities.eu</a:t>
            </a:r>
            <a:r>
              <a:rPr lang="tr-TR" sz="2400" dirty="0">
                <a:solidFill>
                  <a:srgbClr val="002060"/>
                </a:solidFill>
              </a:rPr>
              <a:t> </a:t>
            </a:r>
          </a:p>
        </p:txBody>
      </p:sp>
      <p:sp>
        <p:nvSpPr>
          <p:cNvPr id="11" name="Subtitle 11">
            <a:extLst>
              <a:ext uri="{FF2B5EF4-FFF2-40B4-BE49-F238E27FC236}">
                <a16:creationId xmlns:a16="http://schemas.microsoft.com/office/drawing/2014/main" id="{F330432C-B719-C3F1-53DC-A8990AADE691}"/>
              </a:ext>
            </a:extLst>
          </p:cNvPr>
          <p:cNvSpPr>
            <a:spLocks noGrp="1"/>
          </p:cNvSpPr>
          <p:nvPr>
            <p:ph type="subTitle" idx="1"/>
          </p:nvPr>
        </p:nvSpPr>
        <p:spPr>
          <a:xfrm>
            <a:off x="2033961" y="1905828"/>
            <a:ext cx="8031311" cy="3270856"/>
          </a:xfrm>
          <a:solidFill>
            <a:schemeClr val="bg1">
              <a:lumMod val="95000"/>
            </a:schemeClr>
          </a:solidFill>
        </p:spPr>
        <p:txBody>
          <a:bodyPr>
            <a:noAutofit/>
          </a:bodyPr>
          <a:lstStyle/>
          <a:p>
            <a:pPr algn="ctr"/>
            <a:r>
              <a:rPr lang="tr-TR" b="1" dirty="0">
                <a:solidFill>
                  <a:srgbClr val="0070C0"/>
                </a:solidFill>
                <a:latin typeface="Poppins" panose="00000500000000000000" pitchFamily="2" charset="-94"/>
                <a:cs typeface="Poppins" panose="00000500000000000000" pitchFamily="2" charset="-94"/>
              </a:rPr>
              <a:t>Alt başlık-7:</a:t>
            </a:r>
          </a:p>
          <a:p>
            <a:pPr algn="ctr"/>
            <a:endParaRPr lang="tr-TR" dirty="0">
              <a:solidFill>
                <a:srgbClr val="0070C0"/>
              </a:solidFill>
              <a:latin typeface="Poppins" panose="00000500000000000000" pitchFamily="2" charset="-94"/>
              <a:cs typeface="Poppins" panose="00000500000000000000" pitchFamily="2" charset="-94"/>
            </a:endParaRPr>
          </a:p>
          <a:p>
            <a:pPr algn="ctr"/>
            <a:r>
              <a:rPr lang="en-US" b="1" i="0" u="none" strike="noStrike" dirty="0" err="1">
                <a:solidFill>
                  <a:srgbClr val="0F6FC5"/>
                </a:solidFill>
                <a:effectLst/>
                <a:latin typeface="Poppins" panose="00000500000000000000" pitchFamily="2" charset="-94"/>
                <a:hlinkClick r:id="rId3"/>
              </a:rPr>
              <a:t>Konuşma</a:t>
            </a:r>
            <a:r>
              <a:rPr lang="en-US" b="1" i="0" u="none" strike="noStrike" dirty="0">
                <a:solidFill>
                  <a:srgbClr val="0F6FC5"/>
                </a:solidFill>
                <a:effectLst/>
                <a:latin typeface="Poppins" panose="00000500000000000000" pitchFamily="2" charset="-94"/>
                <a:hlinkClick r:id="rId3"/>
              </a:rPr>
              <a:t> </a:t>
            </a:r>
            <a:r>
              <a:rPr lang="en-US" b="1" i="0" u="none" strike="noStrike" dirty="0" err="1">
                <a:solidFill>
                  <a:srgbClr val="0F6FC5"/>
                </a:solidFill>
                <a:effectLst/>
                <a:latin typeface="Poppins" panose="00000500000000000000" pitchFamily="2" charset="-94"/>
                <a:hlinkClick r:id="rId3"/>
              </a:rPr>
              <a:t>becerisini</a:t>
            </a:r>
            <a:r>
              <a:rPr lang="en-US" b="1" i="0" u="none" strike="noStrike" dirty="0">
                <a:solidFill>
                  <a:srgbClr val="0F6FC5"/>
                </a:solidFill>
                <a:effectLst/>
                <a:latin typeface="Poppins" panose="00000500000000000000" pitchFamily="2" charset="-94"/>
                <a:hlinkClick r:id="rId3"/>
              </a:rPr>
              <a:t> </a:t>
            </a:r>
            <a:r>
              <a:rPr lang="en-US" b="1" i="0" u="none" strike="noStrike" dirty="0" err="1">
                <a:solidFill>
                  <a:srgbClr val="0F6FC5"/>
                </a:solidFill>
                <a:effectLst/>
                <a:latin typeface="Poppins" panose="00000500000000000000" pitchFamily="2" charset="-94"/>
                <a:hlinkClick r:id="rId3"/>
              </a:rPr>
              <a:t>geliştirmek</a:t>
            </a:r>
            <a:r>
              <a:rPr lang="en-US" b="1" i="0" u="none" strike="noStrike" dirty="0">
                <a:solidFill>
                  <a:srgbClr val="0F6FC5"/>
                </a:solidFill>
                <a:effectLst/>
                <a:latin typeface="Poppins" panose="00000500000000000000" pitchFamily="2" charset="-94"/>
                <a:hlinkClick r:id="rId3"/>
              </a:rPr>
              <a:t> için </a:t>
            </a:r>
            <a:r>
              <a:rPr lang="en-US" b="1" i="0" u="none" strike="noStrike" dirty="0" err="1">
                <a:solidFill>
                  <a:srgbClr val="0F6FC5"/>
                </a:solidFill>
                <a:effectLst/>
                <a:latin typeface="Poppins" panose="00000500000000000000" pitchFamily="2" charset="-94"/>
                <a:hlinkClick r:id="rId3"/>
              </a:rPr>
              <a:t>platformdaki</a:t>
            </a:r>
            <a:r>
              <a:rPr lang="en-US" b="1" i="0" u="none" strike="noStrike" dirty="0">
                <a:solidFill>
                  <a:srgbClr val="0F6FC5"/>
                </a:solidFill>
                <a:effectLst/>
                <a:latin typeface="Poppins" panose="00000500000000000000" pitchFamily="2" charset="-94"/>
                <a:hlinkClick r:id="rId3"/>
              </a:rPr>
              <a:t> drama </a:t>
            </a:r>
            <a:r>
              <a:rPr lang="en-US" b="1" i="0" u="none" strike="noStrike" dirty="0" err="1">
                <a:solidFill>
                  <a:srgbClr val="0F6FC5"/>
                </a:solidFill>
                <a:effectLst/>
                <a:latin typeface="Poppins" panose="00000500000000000000" pitchFamily="2" charset="-94"/>
                <a:hlinkClick r:id="rId3"/>
              </a:rPr>
              <a:t>etkinliklerinin</a:t>
            </a:r>
            <a:r>
              <a:rPr lang="en-US" b="1" i="0" u="none" strike="noStrike" dirty="0">
                <a:solidFill>
                  <a:srgbClr val="0F6FC5"/>
                </a:solidFill>
                <a:effectLst/>
                <a:latin typeface="Poppins" panose="00000500000000000000" pitchFamily="2" charset="-94"/>
                <a:hlinkClick r:id="rId3"/>
              </a:rPr>
              <a:t> </a:t>
            </a:r>
            <a:r>
              <a:rPr lang="en-US" b="1" i="0" u="none" strike="noStrike" dirty="0" err="1">
                <a:solidFill>
                  <a:srgbClr val="0F6FC5"/>
                </a:solidFill>
                <a:effectLst/>
                <a:latin typeface="Poppins" panose="00000500000000000000" pitchFamily="2" charset="-94"/>
                <a:hlinkClick r:id="rId3"/>
              </a:rPr>
              <a:t>kullanımının</a:t>
            </a:r>
            <a:r>
              <a:rPr lang="en-US" b="1" i="0" u="none" strike="noStrike" dirty="0">
                <a:solidFill>
                  <a:srgbClr val="0F6FC5"/>
                </a:solidFill>
                <a:effectLst/>
                <a:latin typeface="Poppins" panose="00000500000000000000" pitchFamily="2" charset="-94"/>
                <a:hlinkClick r:id="rId3"/>
              </a:rPr>
              <a:t> </a:t>
            </a:r>
            <a:r>
              <a:rPr lang="en-US" b="1" i="0" u="none" strike="noStrike" dirty="0" err="1">
                <a:solidFill>
                  <a:srgbClr val="0F6FC5"/>
                </a:solidFill>
                <a:effectLst/>
                <a:latin typeface="Poppins" panose="00000500000000000000" pitchFamily="2" charset="-94"/>
                <a:hlinkClick r:id="rId3"/>
              </a:rPr>
              <a:t>en</a:t>
            </a:r>
            <a:r>
              <a:rPr lang="en-US" b="1" i="0" u="none" strike="noStrike" dirty="0">
                <a:solidFill>
                  <a:srgbClr val="0F6FC5"/>
                </a:solidFill>
                <a:effectLst/>
                <a:latin typeface="Poppins" panose="00000500000000000000" pitchFamily="2" charset="-94"/>
                <a:hlinkClick r:id="rId3"/>
              </a:rPr>
              <a:t> </a:t>
            </a:r>
            <a:r>
              <a:rPr lang="en-US" b="1" i="0" u="none" strike="noStrike" dirty="0" err="1">
                <a:solidFill>
                  <a:srgbClr val="0F6FC5"/>
                </a:solidFill>
                <a:effectLst/>
                <a:latin typeface="Poppins" panose="00000500000000000000" pitchFamily="2" charset="-94"/>
                <a:hlinkClick r:id="rId3"/>
              </a:rPr>
              <a:t>etkileşimli</a:t>
            </a:r>
            <a:r>
              <a:rPr lang="en-US" b="1" i="0" u="none" strike="noStrike" dirty="0">
                <a:solidFill>
                  <a:srgbClr val="0F6FC5"/>
                </a:solidFill>
                <a:effectLst/>
                <a:latin typeface="Poppins" panose="00000500000000000000" pitchFamily="2" charset="-94"/>
                <a:hlinkClick r:id="rId3"/>
              </a:rPr>
              <a:t> </a:t>
            </a:r>
            <a:r>
              <a:rPr lang="en-US" b="1" i="0" u="none" strike="noStrike" dirty="0" err="1">
                <a:solidFill>
                  <a:srgbClr val="0F6FC5"/>
                </a:solidFill>
                <a:effectLst/>
                <a:latin typeface="Poppins" panose="00000500000000000000" pitchFamily="2" charset="-94"/>
                <a:hlinkClick r:id="rId3"/>
              </a:rPr>
              <a:t>şekilde</a:t>
            </a:r>
            <a:r>
              <a:rPr lang="en-US" b="1" i="0" u="none" strike="noStrike" dirty="0">
                <a:solidFill>
                  <a:srgbClr val="0F6FC5"/>
                </a:solidFill>
                <a:effectLst/>
                <a:latin typeface="Poppins" panose="00000500000000000000" pitchFamily="2" charset="-94"/>
                <a:hlinkClick r:id="rId3"/>
              </a:rPr>
              <a:t> </a:t>
            </a:r>
            <a:r>
              <a:rPr lang="en-US" b="1" i="0" u="none" strike="noStrike" dirty="0" err="1">
                <a:solidFill>
                  <a:srgbClr val="0F6FC5"/>
                </a:solidFill>
                <a:effectLst/>
                <a:latin typeface="Poppins" panose="00000500000000000000" pitchFamily="2" charset="-94"/>
                <a:hlinkClick r:id="rId3"/>
              </a:rPr>
              <a:t>nasıl</a:t>
            </a:r>
            <a:r>
              <a:rPr lang="en-US" b="1" i="0" u="none" strike="noStrike" dirty="0">
                <a:solidFill>
                  <a:srgbClr val="0F6FC5"/>
                </a:solidFill>
                <a:effectLst/>
                <a:latin typeface="Poppins" panose="00000500000000000000" pitchFamily="2" charset="-94"/>
                <a:hlinkClick r:id="rId3"/>
              </a:rPr>
              <a:t> </a:t>
            </a:r>
            <a:r>
              <a:rPr lang="en-US" b="1" i="0" u="none" strike="noStrike" dirty="0" err="1">
                <a:solidFill>
                  <a:srgbClr val="0F6FC5"/>
                </a:solidFill>
                <a:effectLst/>
                <a:latin typeface="Poppins" panose="00000500000000000000" pitchFamily="2" charset="-94"/>
                <a:hlinkClick r:id="rId3"/>
              </a:rPr>
              <a:t>sunulabil</a:t>
            </a:r>
            <a:r>
              <a:rPr lang="tr-TR" b="1" i="0" u="none" strike="noStrike" dirty="0">
                <a:solidFill>
                  <a:srgbClr val="0F6FC5"/>
                </a:solidFill>
                <a:effectLst/>
                <a:latin typeface="Poppins" panose="00000500000000000000" pitchFamily="2" charset="-94"/>
                <a:hlinkClick r:id="rId3"/>
              </a:rPr>
              <a:t>ir</a:t>
            </a:r>
            <a:endParaRPr lang="en-US" b="1" i="0" dirty="0">
              <a:solidFill>
                <a:srgbClr val="1E88E5"/>
              </a:solidFill>
              <a:effectLst/>
              <a:latin typeface="Poppins" panose="00000500000000000000" pitchFamily="2" charset="-94"/>
            </a:endParaRPr>
          </a:p>
          <a:p>
            <a:pPr marL="342900" indent="-342900" algn="ctr">
              <a:buFont typeface="Arial" panose="020B0604020202020204" pitchFamily="34" charset="0"/>
              <a:buChar char="•"/>
            </a:pPr>
            <a:r>
              <a:rPr lang="tr-TR" dirty="0">
                <a:solidFill>
                  <a:srgbClr val="0070C0"/>
                </a:solidFill>
                <a:latin typeface="Poppins" panose="00000500000000000000" pitchFamily="2" charset="-94"/>
                <a:cs typeface="Poppins" panose="00000500000000000000" pitchFamily="2" charset="-94"/>
              </a:rPr>
              <a:t>Soru 1 </a:t>
            </a:r>
          </a:p>
          <a:p>
            <a:pPr marL="342900" indent="-342900" algn="ctr">
              <a:buFont typeface="Arial" panose="020B0604020202020204" pitchFamily="34" charset="0"/>
              <a:buChar char="•"/>
            </a:pPr>
            <a:r>
              <a:rPr lang="tr-TR" dirty="0">
                <a:solidFill>
                  <a:srgbClr val="0070C0"/>
                </a:solidFill>
                <a:latin typeface="Poppins" panose="00000500000000000000" pitchFamily="2" charset="-94"/>
                <a:cs typeface="Poppins" panose="00000500000000000000" pitchFamily="2" charset="-94"/>
              </a:rPr>
              <a:t>Soru 2 </a:t>
            </a:r>
          </a:p>
          <a:p>
            <a:pPr marL="342900" indent="-342900" algn="ctr">
              <a:buFont typeface="Arial" panose="020B0604020202020204" pitchFamily="34" charset="0"/>
              <a:buChar char="•"/>
            </a:pPr>
            <a:r>
              <a:rPr lang="tr-TR" dirty="0">
                <a:solidFill>
                  <a:srgbClr val="0070C0"/>
                </a:solidFill>
                <a:latin typeface="Poppins" panose="00000500000000000000" pitchFamily="2" charset="-94"/>
                <a:cs typeface="Poppins" panose="00000500000000000000" pitchFamily="2" charset="-94"/>
              </a:rPr>
              <a:t>Soru 3 </a:t>
            </a:r>
            <a:r>
              <a:rPr lang="en-US" dirty="0">
                <a:solidFill>
                  <a:srgbClr val="0070C0"/>
                </a:solidFill>
                <a:latin typeface="Poppins" panose="00000500000000000000" pitchFamily="2" charset="-94"/>
                <a:cs typeface="Poppins" panose="00000500000000000000" pitchFamily="2" charset="-94"/>
              </a:rPr>
              <a:t> </a:t>
            </a:r>
          </a:p>
        </p:txBody>
      </p:sp>
      <p:pic>
        <p:nvPicPr>
          <p:cNvPr id="13" name="Resim 12">
            <a:extLst>
              <a:ext uri="{FF2B5EF4-FFF2-40B4-BE49-F238E27FC236}">
                <a16:creationId xmlns:a16="http://schemas.microsoft.com/office/drawing/2014/main" id="{F924979D-341C-5E37-BB2D-9293D2799CBB}"/>
              </a:ext>
            </a:extLst>
          </p:cNvPr>
          <p:cNvPicPr>
            <a:picLocks noChangeAspect="1"/>
          </p:cNvPicPr>
          <p:nvPr/>
        </p:nvPicPr>
        <p:blipFill>
          <a:blip r:embed="rId4"/>
          <a:stretch>
            <a:fillRect/>
          </a:stretch>
        </p:blipFill>
        <p:spPr>
          <a:xfrm>
            <a:off x="193488" y="36653"/>
            <a:ext cx="1294653" cy="1675433"/>
          </a:xfrm>
          <a:prstGeom prst="rect">
            <a:avLst/>
          </a:prstGeom>
        </p:spPr>
      </p:pic>
      <p:sp>
        <p:nvSpPr>
          <p:cNvPr id="3" name="Unvan 1">
            <a:extLst>
              <a:ext uri="{FF2B5EF4-FFF2-40B4-BE49-F238E27FC236}">
                <a16:creationId xmlns:a16="http://schemas.microsoft.com/office/drawing/2014/main" id="{1761C1F0-BE11-3949-AEF7-DFECCC0B1729}"/>
              </a:ext>
            </a:extLst>
          </p:cNvPr>
          <p:cNvSpPr txBox="1">
            <a:spLocks/>
          </p:cNvSpPr>
          <p:nvPr/>
        </p:nvSpPr>
        <p:spPr>
          <a:xfrm>
            <a:off x="1640914" y="769470"/>
            <a:ext cx="9595972" cy="738935"/>
          </a:xfrm>
          <a:prstGeom prst="rect">
            <a:avLst/>
          </a:prstGeom>
          <a:solidFill>
            <a:schemeClr val="accent1"/>
          </a:solidFill>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5900" kern="1200" spc="-100" baseline="0">
                <a:solidFill>
                  <a:srgbClr val="FFFFFF"/>
                </a:solidFill>
                <a:latin typeface="+mj-lt"/>
                <a:ea typeface="+mj-ea"/>
                <a:cs typeface="+mj-cs"/>
              </a:defRPr>
            </a:lvl1pPr>
          </a:lstStyle>
          <a:p>
            <a:pPr algn="ctr"/>
            <a:r>
              <a:rPr lang="tr-TR" sz="2800" dirty="0">
                <a:solidFill>
                  <a:schemeClr val="bg1"/>
                </a:solidFill>
              </a:rPr>
              <a:t>MODÜL-2: Eğitim modülü: nasıl yapılır</a:t>
            </a:r>
            <a:endParaRPr lang="en-US" sz="2800" dirty="0">
              <a:solidFill>
                <a:schemeClr val="bg1"/>
              </a:solidFill>
            </a:endParaRPr>
          </a:p>
        </p:txBody>
      </p:sp>
      <p:grpSp>
        <p:nvGrpSpPr>
          <p:cNvPr id="7" name="Grup 6">
            <a:extLst>
              <a:ext uri="{FF2B5EF4-FFF2-40B4-BE49-F238E27FC236}">
                <a16:creationId xmlns:a16="http://schemas.microsoft.com/office/drawing/2014/main" id="{D2D659B9-9029-A16F-7ED9-5E3BBAF8EA61}"/>
              </a:ext>
            </a:extLst>
          </p:cNvPr>
          <p:cNvGrpSpPr/>
          <p:nvPr/>
        </p:nvGrpSpPr>
        <p:grpSpPr>
          <a:xfrm>
            <a:off x="91948" y="6080002"/>
            <a:ext cx="12100052" cy="787399"/>
            <a:chOff x="91948" y="6080002"/>
            <a:chExt cx="12100052" cy="787399"/>
          </a:xfrm>
        </p:grpSpPr>
        <p:pic>
          <p:nvPicPr>
            <p:cNvPr id="9" name="Resim 8">
              <a:extLst>
                <a:ext uri="{FF2B5EF4-FFF2-40B4-BE49-F238E27FC236}">
                  <a16:creationId xmlns:a16="http://schemas.microsoft.com/office/drawing/2014/main" id="{C1FA1E33-A0C7-E559-0F5B-DCA97A21D51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12" name="Resim 11">
              <a:extLst>
                <a:ext uri="{FF2B5EF4-FFF2-40B4-BE49-F238E27FC236}">
                  <a16:creationId xmlns:a16="http://schemas.microsoft.com/office/drawing/2014/main" id="{13D46EA9-2B0D-7EA2-EB75-33D20472596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4" name="Resim 13">
              <a:extLst>
                <a:ext uri="{FF2B5EF4-FFF2-40B4-BE49-F238E27FC236}">
                  <a16:creationId xmlns:a16="http://schemas.microsoft.com/office/drawing/2014/main" id="{4A081EA6-E981-304C-C7F8-F87B54B52A4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5" name="Resim 14" descr="yazı tipi, meneviş mavisi, Majorelle Blue, simge, sembol içeren bir resim&#10;&#10;Açıklama otomatik olarak oluşturuldu">
              <a:extLst>
                <a:ext uri="{FF2B5EF4-FFF2-40B4-BE49-F238E27FC236}">
                  <a16:creationId xmlns:a16="http://schemas.microsoft.com/office/drawing/2014/main" id="{F8ACC60C-2A95-7738-AE6F-107E97E605B9}"/>
                </a:ext>
              </a:extLst>
            </p:cNvPr>
            <p:cNvPicPr>
              <a:picLocks noChangeAspect="1"/>
            </p:cNvPicPr>
            <p:nvPr/>
          </p:nvPicPr>
          <p:blipFill>
            <a:blip r:embed="rId8"/>
            <a:stretch>
              <a:fillRect/>
            </a:stretch>
          </p:blipFill>
          <p:spPr>
            <a:xfrm>
              <a:off x="9959297" y="6098171"/>
              <a:ext cx="2232703" cy="744234"/>
            </a:xfrm>
            <a:prstGeom prst="rect">
              <a:avLst/>
            </a:prstGeom>
          </p:spPr>
        </p:pic>
      </p:grpSp>
    </p:spTree>
    <p:extLst>
      <p:ext uri="{BB962C8B-B14F-4D97-AF65-F5344CB8AC3E}">
        <p14:creationId xmlns:p14="http://schemas.microsoft.com/office/powerpoint/2010/main" val="275354170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curtains"/>
      </p:transition>
    </mc:Choice>
    <mc:Fallback>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KILAVUZ </a:t>
            </a:r>
            <a:endParaRPr lang="en-US" sz="4400" dirty="0">
              <a:solidFill>
                <a:schemeClr val="tx1"/>
              </a:solidFill>
            </a:endParaRPr>
          </a:p>
        </p:txBody>
      </p:sp>
      <p:sp>
        <p:nvSpPr>
          <p:cNvPr id="8" name="Metin kutusu 7"/>
          <p:cNvSpPr txBox="1"/>
          <p:nvPr/>
        </p:nvSpPr>
        <p:spPr>
          <a:xfrm>
            <a:off x="0" y="746967"/>
            <a:ext cx="11442700" cy="5355312"/>
          </a:xfrm>
          <a:prstGeom prst="rect">
            <a:avLst/>
          </a:prstGeom>
          <a:solidFill>
            <a:schemeClr val="bg1"/>
          </a:solidFill>
        </p:spPr>
        <p:txBody>
          <a:bodyPr wrap="square" rtlCol="0">
            <a:spAutoFit/>
          </a:bodyPr>
          <a:lstStyle/>
          <a:p>
            <a:endParaRPr lang="tr-TR" sz="2400" dirty="0"/>
          </a:p>
          <a:p>
            <a:endParaRPr lang="tr-TR" sz="2400" dirty="0"/>
          </a:p>
          <a:p>
            <a:endParaRPr lang="tr-TR" sz="2400" dirty="0"/>
          </a:p>
          <a:p>
            <a:endParaRPr lang="tr-TR" sz="2400" dirty="0"/>
          </a:p>
          <a:p>
            <a:endParaRPr lang="tr-TR" sz="2400" dirty="0"/>
          </a:p>
          <a:p>
            <a:endParaRPr lang="tr-TR" sz="2400"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sp>
        <p:nvSpPr>
          <p:cNvPr id="10" name="Alt Başlık 2">
            <a:extLst>
              <a:ext uri="{FF2B5EF4-FFF2-40B4-BE49-F238E27FC236}">
                <a16:creationId xmlns:a16="http://schemas.microsoft.com/office/drawing/2014/main" id="{93FBC6B5-95E3-FF6A-68BD-F0B379D4E438}"/>
              </a:ext>
            </a:extLst>
          </p:cNvPr>
          <p:cNvSpPr txBox="1">
            <a:spLocks/>
          </p:cNvSpPr>
          <p:nvPr/>
        </p:nvSpPr>
        <p:spPr>
          <a:xfrm>
            <a:off x="11442700" y="738935"/>
            <a:ext cx="749300" cy="5354169"/>
          </a:xfrm>
          <a:prstGeom prst="rect">
            <a:avLst/>
          </a:prstGeom>
        </p:spPr>
        <p:txBody>
          <a:bodyPr vert="vert270" lIns="91440" tIns="45720" rIns="91440" bIns="45720" rtlCol="0" anchor="ctr" anchorCtr="0">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r>
              <a:rPr lang="tr-TR" sz="2400" dirty="0">
                <a:solidFill>
                  <a:srgbClr val="002060"/>
                </a:solidFill>
                <a:hlinkClick r:id="rId2">
                  <a:extLst>
                    <a:ext uri="{A12FA001-AC4F-418D-AE19-62706E023703}">
                      <ahyp:hlinkClr xmlns:ahyp="http://schemas.microsoft.com/office/drawing/2018/hyperlinkcolor" val="tx"/>
                    </a:ext>
                  </a:extLst>
                </a:hlinkClick>
              </a:rPr>
              <a:t>www.esldramaactivities.eu</a:t>
            </a:r>
            <a:r>
              <a:rPr lang="tr-TR" sz="2400" dirty="0">
                <a:solidFill>
                  <a:srgbClr val="002060"/>
                </a:solidFill>
              </a:rPr>
              <a:t> </a:t>
            </a:r>
          </a:p>
        </p:txBody>
      </p:sp>
      <p:pic>
        <p:nvPicPr>
          <p:cNvPr id="7" name="Resim 6">
            <a:extLst>
              <a:ext uri="{FF2B5EF4-FFF2-40B4-BE49-F238E27FC236}">
                <a16:creationId xmlns:a16="http://schemas.microsoft.com/office/drawing/2014/main" id="{98C59A72-9CF8-6857-326A-B00405A38C9A}"/>
              </a:ext>
            </a:extLst>
          </p:cNvPr>
          <p:cNvPicPr>
            <a:picLocks noChangeAspect="1"/>
          </p:cNvPicPr>
          <p:nvPr/>
        </p:nvPicPr>
        <p:blipFill rotWithShape="1">
          <a:blip r:embed="rId3"/>
          <a:srcRect l="4413" t="9564" r="7353" b="58173"/>
          <a:stretch/>
        </p:blipFill>
        <p:spPr>
          <a:xfrm>
            <a:off x="342526" y="2310231"/>
            <a:ext cx="10757647" cy="2211575"/>
          </a:xfrm>
          <a:prstGeom prst="rect">
            <a:avLst/>
          </a:prstGeom>
        </p:spPr>
      </p:pic>
      <p:grpSp>
        <p:nvGrpSpPr>
          <p:cNvPr id="3" name="Grup 2">
            <a:extLst>
              <a:ext uri="{FF2B5EF4-FFF2-40B4-BE49-F238E27FC236}">
                <a16:creationId xmlns:a16="http://schemas.microsoft.com/office/drawing/2014/main" id="{552E6209-FF0B-AA56-4129-F20C4B960AD3}"/>
              </a:ext>
            </a:extLst>
          </p:cNvPr>
          <p:cNvGrpSpPr/>
          <p:nvPr/>
        </p:nvGrpSpPr>
        <p:grpSpPr>
          <a:xfrm>
            <a:off x="91948" y="6080002"/>
            <a:ext cx="12100052" cy="787399"/>
            <a:chOff x="91948" y="6080002"/>
            <a:chExt cx="12100052" cy="787399"/>
          </a:xfrm>
        </p:grpSpPr>
        <p:pic>
          <p:nvPicPr>
            <p:cNvPr id="9" name="Resim 8">
              <a:extLst>
                <a:ext uri="{FF2B5EF4-FFF2-40B4-BE49-F238E27FC236}">
                  <a16:creationId xmlns:a16="http://schemas.microsoft.com/office/drawing/2014/main" id="{5BA04F79-E823-286E-DB35-67975A111B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11" name="Resim 10">
              <a:extLst>
                <a:ext uri="{FF2B5EF4-FFF2-40B4-BE49-F238E27FC236}">
                  <a16:creationId xmlns:a16="http://schemas.microsoft.com/office/drawing/2014/main" id="{813AD15B-1D46-5BD1-288D-72597EA458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2" name="Resim 11">
              <a:extLst>
                <a:ext uri="{FF2B5EF4-FFF2-40B4-BE49-F238E27FC236}">
                  <a16:creationId xmlns:a16="http://schemas.microsoft.com/office/drawing/2014/main" id="{DBB90E84-FED3-2351-B62D-4BF86166D7F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3" name="Resim 12" descr="yazı tipi, meneviş mavisi, Majorelle Blue, simge, sembol içeren bir resim&#10;&#10;Açıklama otomatik olarak oluşturuldu">
              <a:extLst>
                <a:ext uri="{FF2B5EF4-FFF2-40B4-BE49-F238E27FC236}">
                  <a16:creationId xmlns:a16="http://schemas.microsoft.com/office/drawing/2014/main" id="{225F0049-0BC5-C1ED-4CF2-1D5AD802420F}"/>
                </a:ext>
              </a:extLst>
            </p:cNvPr>
            <p:cNvPicPr>
              <a:picLocks noChangeAspect="1"/>
            </p:cNvPicPr>
            <p:nvPr/>
          </p:nvPicPr>
          <p:blipFill>
            <a:blip r:embed="rId7"/>
            <a:stretch>
              <a:fillRect/>
            </a:stretch>
          </p:blipFill>
          <p:spPr>
            <a:xfrm>
              <a:off x="9959297" y="6098171"/>
              <a:ext cx="2232703" cy="744234"/>
            </a:xfrm>
            <a:prstGeom prst="rect">
              <a:avLst/>
            </a:prstGeom>
          </p:spPr>
        </p:pic>
      </p:grpSp>
    </p:spTree>
    <p:extLst>
      <p:ext uri="{BB962C8B-B14F-4D97-AF65-F5344CB8AC3E}">
        <p14:creationId xmlns:p14="http://schemas.microsoft.com/office/powerpoint/2010/main" val="411603540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curtains"/>
      </p:transition>
    </mc:Choice>
    <mc:Fallback>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KILAVUZ </a:t>
            </a:r>
            <a:endParaRPr lang="en-US" sz="4400" dirty="0">
              <a:solidFill>
                <a:schemeClr val="tx1"/>
              </a:solidFill>
            </a:endParaRPr>
          </a:p>
        </p:txBody>
      </p:sp>
      <p:sp>
        <p:nvSpPr>
          <p:cNvPr id="8" name="Metin kutusu 7"/>
          <p:cNvSpPr txBox="1"/>
          <p:nvPr/>
        </p:nvSpPr>
        <p:spPr>
          <a:xfrm>
            <a:off x="0" y="764896"/>
            <a:ext cx="11442700" cy="5355312"/>
          </a:xfrm>
          <a:prstGeom prst="rect">
            <a:avLst/>
          </a:prstGeom>
          <a:solidFill>
            <a:schemeClr val="bg1"/>
          </a:solidFill>
        </p:spPr>
        <p:txBody>
          <a:bodyPr wrap="square" rtlCol="0">
            <a:spAutoFit/>
          </a:bodyPr>
          <a:lstStyle/>
          <a:p>
            <a:endParaRPr lang="tr-TR" sz="2400" dirty="0"/>
          </a:p>
          <a:p>
            <a:endParaRPr lang="tr-TR" sz="2400" dirty="0"/>
          </a:p>
          <a:p>
            <a:endParaRPr lang="tr-TR" sz="2400" dirty="0"/>
          </a:p>
          <a:p>
            <a:endParaRPr lang="tr-TR" sz="2400" dirty="0"/>
          </a:p>
          <a:p>
            <a:endParaRPr lang="tr-TR" sz="2400" dirty="0"/>
          </a:p>
          <a:p>
            <a:endParaRPr lang="tr-TR" sz="2400"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sp>
        <p:nvSpPr>
          <p:cNvPr id="10" name="Alt Başlık 2">
            <a:extLst>
              <a:ext uri="{FF2B5EF4-FFF2-40B4-BE49-F238E27FC236}">
                <a16:creationId xmlns:a16="http://schemas.microsoft.com/office/drawing/2014/main" id="{93FBC6B5-95E3-FF6A-68BD-F0B379D4E438}"/>
              </a:ext>
            </a:extLst>
          </p:cNvPr>
          <p:cNvSpPr txBox="1">
            <a:spLocks/>
          </p:cNvSpPr>
          <p:nvPr/>
        </p:nvSpPr>
        <p:spPr>
          <a:xfrm>
            <a:off x="11442700" y="738935"/>
            <a:ext cx="749300" cy="5354169"/>
          </a:xfrm>
          <a:prstGeom prst="rect">
            <a:avLst/>
          </a:prstGeom>
        </p:spPr>
        <p:txBody>
          <a:bodyPr vert="vert270" lIns="91440" tIns="45720" rIns="91440" bIns="45720" rtlCol="0" anchor="ctr" anchorCtr="0">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r>
              <a:rPr lang="tr-TR" sz="2400" dirty="0">
                <a:solidFill>
                  <a:srgbClr val="002060"/>
                </a:solidFill>
                <a:hlinkClick r:id="rId2">
                  <a:extLst>
                    <a:ext uri="{A12FA001-AC4F-418D-AE19-62706E023703}">
                      <ahyp:hlinkClr xmlns:ahyp="http://schemas.microsoft.com/office/drawing/2018/hyperlinkcolor" val="tx"/>
                    </a:ext>
                  </a:extLst>
                </a:hlinkClick>
              </a:rPr>
              <a:t>www.esldramaactivities.eu</a:t>
            </a:r>
            <a:r>
              <a:rPr lang="tr-TR" sz="2400" dirty="0">
                <a:solidFill>
                  <a:srgbClr val="002060"/>
                </a:solidFill>
              </a:rPr>
              <a:t> </a:t>
            </a:r>
          </a:p>
        </p:txBody>
      </p:sp>
      <p:sp>
        <p:nvSpPr>
          <p:cNvPr id="11" name="Subtitle 11">
            <a:extLst>
              <a:ext uri="{FF2B5EF4-FFF2-40B4-BE49-F238E27FC236}">
                <a16:creationId xmlns:a16="http://schemas.microsoft.com/office/drawing/2014/main" id="{F330432C-B719-C3F1-53DC-A8990AADE691}"/>
              </a:ext>
            </a:extLst>
          </p:cNvPr>
          <p:cNvSpPr>
            <a:spLocks noGrp="1"/>
          </p:cNvSpPr>
          <p:nvPr>
            <p:ph type="subTitle" idx="1"/>
          </p:nvPr>
        </p:nvSpPr>
        <p:spPr>
          <a:xfrm>
            <a:off x="2033961" y="1905828"/>
            <a:ext cx="8031311" cy="3073448"/>
          </a:xfrm>
          <a:solidFill>
            <a:schemeClr val="bg1">
              <a:lumMod val="95000"/>
            </a:schemeClr>
          </a:solidFill>
        </p:spPr>
        <p:txBody>
          <a:bodyPr>
            <a:noAutofit/>
          </a:bodyPr>
          <a:lstStyle/>
          <a:p>
            <a:pPr algn="ctr"/>
            <a:r>
              <a:rPr lang="tr-TR" b="1" dirty="0">
                <a:solidFill>
                  <a:srgbClr val="0070C0"/>
                </a:solidFill>
                <a:latin typeface="Poppins" panose="00000500000000000000" pitchFamily="2" charset="-94"/>
                <a:cs typeface="Poppins" panose="00000500000000000000" pitchFamily="2" charset="-94"/>
              </a:rPr>
              <a:t>Alt başlık-8:</a:t>
            </a:r>
          </a:p>
          <a:p>
            <a:pPr algn="ctr"/>
            <a:endParaRPr lang="tr-TR" dirty="0">
              <a:solidFill>
                <a:srgbClr val="0070C0"/>
              </a:solidFill>
              <a:latin typeface="Poppins" panose="00000500000000000000" pitchFamily="2" charset="-94"/>
              <a:cs typeface="Poppins" panose="00000500000000000000" pitchFamily="2" charset="-94"/>
            </a:endParaRPr>
          </a:p>
          <a:p>
            <a:pPr algn="ctr"/>
            <a:r>
              <a:rPr lang="en-US" b="1" i="0" u="none" strike="noStrike" dirty="0" err="1">
                <a:solidFill>
                  <a:srgbClr val="0F6FC5"/>
                </a:solidFill>
                <a:effectLst/>
                <a:latin typeface="Poppins" panose="00000500000000000000" pitchFamily="2" charset="-94"/>
                <a:hlinkClick r:id="rId3"/>
              </a:rPr>
              <a:t>Hata</a:t>
            </a:r>
            <a:r>
              <a:rPr lang="en-US" b="1" i="0" u="none" strike="noStrike" dirty="0">
                <a:solidFill>
                  <a:srgbClr val="0F6FC5"/>
                </a:solidFill>
                <a:effectLst/>
                <a:latin typeface="Poppins" panose="00000500000000000000" pitchFamily="2" charset="-94"/>
                <a:hlinkClick r:id="rId3"/>
              </a:rPr>
              <a:t> </a:t>
            </a:r>
            <a:r>
              <a:rPr lang="en-US" b="1" i="0" u="none" strike="noStrike" dirty="0" err="1">
                <a:solidFill>
                  <a:srgbClr val="0F6FC5"/>
                </a:solidFill>
                <a:effectLst/>
                <a:latin typeface="Poppins" panose="00000500000000000000" pitchFamily="2" charset="-94"/>
                <a:hlinkClick r:id="rId3"/>
              </a:rPr>
              <a:t>yapmaktan</a:t>
            </a:r>
            <a:r>
              <a:rPr lang="en-US" b="1" i="0" u="none" strike="noStrike" dirty="0">
                <a:solidFill>
                  <a:srgbClr val="0F6FC5"/>
                </a:solidFill>
                <a:effectLst/>
                <a:latin typeface="Poppins" panose="00000500000000000000" pitchFamily="2" charset="-94"/>
                <a:hlinkClick r:id="rId3"/>
              </a:rPr>
              <a:t> </a:t>
            </a:r>
            <a:r>
              <a:rPr lang="en-US" b="1" i="0" u="none" strike="noStrike" dirty="0" err="1">
                <a:solidFill>
                  <a:srgbClr val="0F6FC5"/>
                </a:solidFill>
                <a:effectLst/>
                <a:latin typeface="Poppins" panose="00000500000000000000" pitchFamily="2" charset="-94"/>
                <a:hlinkClick r:id="rId3"/>
              </a:rPr>
              <a:t>korkmak</a:t>
            </a:r>
            <a:r>
              <a:rPr lang="en-US" b="1" i="0" u="none" strike="noStrike" dirty="0">
                <a:solidFill>
                  <a:srgbClr val="0F6FC5"/>
                </a:solidFill>
                <a:effectLst/>
                <a:latin typeface="Poppins" panose="00000500000000000000" pitchFamily="2" charset="-94"/>
                <a:hlinkClick r:id="rId3"/>
              </a:rPr>
              <a:t> </a:t>
            </a:r>
            <a:r>
              <a:rPr lang="en-US" b="1" i="0" u="none" strike="noStrike" dirty="0" err="1">
                <a:solidFill>
                  <a:srgbClr val="0F6FC5"/>
                </a:solidFill>
                <a:effectLst/>
                <a:latin typeface="Poppins" panose="00000500000000000000" pitchFamily="2" charset="-94"/>
                <a:hlinkClick r:id="rId3"/>
              </a:rPr>
              <a:t>yerine</a:t>
            </a:r>
            <a:r>
              <a:rPr lang="en-US" b="1" i="0" u="none" strike="noStrike" dirty="0">
                <a:solidFill>
                  <a:srgbClr val="0F6FC5"/>
                </a:solidFill>
                <a:effectLst/>
                <a:latin typeface="Poppins" panose="00000500000000000000" pitchFamily="2" charset="-94"/>
                <a:hlinkClick r:id="rId3"/>
              </a:rPr>
              <a:t> </a:t>
            </a:r>
            <a:r>
              <a:rPr lang="en-US" b="1" i="0" u="none" strike="noStrike" dirty="0" err="1">
                <a:solidFill>
                  <a:srgbClr val="0F6FC5"/>
                </a:solidFill>
                <a:effectLst/>
                <a:latin typeface="Poppins" panose="00000500000000000000" pitchFamily="2" charset="-94"/>
                <a:hlinkClick r:id="rId3"/>
              </a:rPr>
              <a:t>konuşma</a:t>
            </a:r>
            <a:r>
              <a:rPr lang="en-US" b="1" i="0" u="none" strike="noStrike" dirty="0">
                <a:solidFill>
                  <a:srgbClr val="0F6FC5"/>
                </a:solidFill>
                <a:effectLst/>
                <a:latin typeface="Poppins" panose="00000500000000000000" pitchFamily="2" charset="-94"/>
                <a:hlinkClick r:id="rId3"/>
              </a:rPr>
              <a:t> </a:t>
            </a:r>
            <a:r>
              <a:rPr lang="en-US" b="1" i="0" u="none" strike="noStrike" dirty="0" err="1">
                <a:solidFill>
                  <a:srgbClr val="0F6FC5"/>
                </a:solidFill>
                <a:effectLst/>
                <a:latin typeface="Poppins" panose="00000500000000000000" pitchFamily="2" charset="-94"/>
                <a:hlinkClick r:id="rId3"/>
              </a:rPr>
              <a:t>konusunda</a:t>
            </a:r>
            <a:r>
              <a:rPr lang="en-US" b="1" i="0" u="none" strike="noStrike" dirty="0">
                <a:solidFill>
                  <a:srgbClr val="0F6FC5"/>
                </a:solidFill>
                <a:effectLst/>
                <a:latin typeface="Poppins" panose="00000500000000000000" pitchFamily="2" charset="-94"/>
                <a:hlinkClick r:id="rId3"/>
              </a:rPr>
              <a:t> </a:t>
            </a:r>
            <a:r>
              <a:rPr lang="en-US" b="1" i="0" u="none" strike="noStrike" dirty="0" err="1">
                <a:solidFill>
                  <a:srgbClr val="0F6FC5"/>
                </a:solidFill>
                <a:effectLst/>
                <a:latin typeface="Poppins" panose="00000500000000000000" pitchFamily="2" charset="-94"/>
                <a:hlinkClick r:id="rId3"/>
              </a:rPr>
              <a:t>nasıl</a:t>
            </a:r>
            <a:r>
              <a:rPr lang="en-US" b="1" i="0" u="none" strike="noStrike" dirty="0">
                <a:solidFill>
                  <a:srgbClr val="0F6FC5"/>
                </a:solidFill>
                <a:effectLst/>
                <a:latin typeface="Poppins" panose="00000500000000000000" pitchFamily="2" charset="-94"/>
                <a:hlinkClick r:id="rId3"/>
              </a:rPr>
              <a:t> </a:t>
            </a:r>
            <a:r>
              <a:rPr lang="en-US" b="1" i="0" u="none" strike="noStrike" dirty="0" err="1">
                <a:solidFill>
                  <a:srgbClr val="0F6FC5"/>
                </a:solidFill>
                <a:effectLst/>
                <a:latin typeface="Poppins" panose="00000500000000000000" pitchFamily="2" charset="-94"/>
                <a:hlinkClick r:id="rId3"/>
              </a:rPr>
              <a:t>özgüven</a:t>
            </a:r>
            <a:r>
              <a:rPr lang="en-US" b="1" i="0" u="none" strike="noStrike" dirty="0">
                <a:solidFill>
                  <a:srgbClr val="0F6FC5"/>
                </a:solidFill>
                <a:effectLst/>
                <a:latin typeface="Poppins" panose="00000500000000000000" pitchFamily="2" charset="-94"/>
                <a:hlinkClick r:id="rId3"/>
              </a:rPr>
              <a:t> </a:t>
            </a:r>
            <a:r>
              <a:rPr lang="en-US" b="1" i="0" u="none" strike="noStrike" dirty="0" err="1">
                <a:solidFill>
                  <a:srgbClr val="0F6FC5"/>
                </a:solidFill>
                <a:effectLst/>
                <a:latin typeface="Poppins" panose="00000500000000000000" pitchFamily="2" charset="-94"/>
                <a:hlinkClick r:id="rId3"/>
              </a:rPr>
              <a:t>kazanılır</a:t>
            </a:r>
            <a:endParaRPr lang="en-US" b="1" i="0" dirty="0">
              <a:solidFill>
                <a:srgbClr val="1E88E5"/>
              </a:solidFill>
              <a:effectLst/>
              <a:latin typeface="Poppins" panose="00000500000000000000" pitchFamily="2" charset="-94"/>
            </a:endParaRPr>
          </a:p>
          <a:p>
            <a:pPr marL="342900" indent="-342900" algn="ctr">
              <a:buFont typeface="Arial" panose="020B0604020202020204" pitchFamily="34" charset="0"/>
              <a:buChar char="•"/>
            </a:pPr>
            <a:r>
              <a:rPr lang="tr-TR" dirty="0">
                <a:solidFill>
                  <a:srgbClr val="0070C0"/>
                </a:solidFill>
                <a:latin typeface="Poppins" panose="00000500000000000000" pitchFamily="2" charset="-94"/>
                <a:cs typeface="Poppins" panose="00000500000000000000" pitchFamily="2" charset="-94"/>
              </a:rPr>
              <a:t>Soru 1 </a:t>
            </a:r>
          </a:p>
          <a:p>
            <a:pPr marL="342900" indent="-342900" algn="ctr">
              <a:buFont typeface="Arial" panose="020B0604020202020204" pitchFamily="34" charset="0"/>
              <a:buChar char="•"/>
            </a:pPr>
            <a:r>
              <a:rPr lang="tr-TR" dirty="0">
                <a:solidFill>
                  <a:srgbClr val="0070C0"/>
                </a:solidFill>
                <a:latin typeface="Poppins" panose="00000500000000000000" pitchFamily="2" charset="-94"/>
                <a:cs typeface="Poppins" panose="00000500000000000000" pitchFamily="2" charset="-94"/>
              </a:rPr>
              <a:t>Soru 2 </a:t>
            </a:r>
          </a:p>
          <a:p>
            <a:pPr marL="342900" indent="-342900" algn="ctr">
              <a:buFont typeface="Arial" panose="020B0604020202020204" pitchFamily="34" charset="0"/>
              <a:buChar char="•"/>
            </a:pPr>
            <a:r>
              <a:rPr lang="tr-TR" dirty="0">
                <a:solidFill>
                  <a:srgbClr val="0070C0"/>
                </a:solidFill>
                <a:latin typeface="Poppins" panose="00000500000000000000" pitchFamily="2" charset="-94"/>
                <a:cs typeface="Poppins" panose="00000500000000000000" pitchFamily="2" charset="-94"/>
              </a:rPr>
              <a:t>Soru 3 </a:t>
            </a:r>
            <a:r>
              <a:rPr lang="en-US" dirty="0">
                <a:solidFill>
                  <a:srgbClr val="0070C0"/>
                </a:solidFill>
                <a:latin typeface="Poppins" panose="00000500000000000000" pitchFamily="2" charset="-94"/>
                <a:cs typeface="Poppins" panose="00000500000000000000" pitchFamily="2" charset="-94"/>
              </a:rPr>
              <a:t> </a:t>
            </a:r>
          </a:p>
        </p:txBody>
      </p:sp>
      <p:pic>
        <p:nvPicPr>
          <p:cNvPr id="13" name="Resim 12">
            <a:extLst>
              <a:ext uri="{FF2B5EF4-FFF2-40B4-BE49-F238E27FC236}">
                <a16:creationId xmlns:a16="http://schemas.microsoft.com/office/drawing/2014/main" id="{F924979D-341C-5E37-BB2D-9293D2799CBB}"/>
              </a:ext>
            </a:extLst>
          </p:cNvPr>
          <p:cNvPicPr>
            <a:picLocks noChangeAspect="1"/>
          </p:cNvPicPr>
          <p:nvPr/>
        </p:nvPicPr>
        <p:blipFill>
          <a:blip r:embed="rId4"/>
          <a:stretch>
            <a:fillRect/>
          </a:stretch>
        </p:blipFill>
        <p:spPr>
          <a:xfrm>
            <a:off x="193488" y="36653"/>
            <a:ext cx="1294653" cy="1675433"/>
          </a:xfrm>
          <a:prstGeom prst="rect">
            <a:avLst/>
          </a:prstGeom>
        </p:spPr>
      </p:pic>
      <p:sp>
        <p:nvSpPr>
          <p:cNvPr id="3" name="Unvan 1">
            <a:extLst>
              <a:ext uri="{FF2B5EF4-FFF2-40B4-BE49-F238E27FC236}">
                <a16:creationId xmlns:a16="http://schemas.microsoft.com/office/drawing/2014/main" id="{1761C1F0-BE11-3949-AEF7-DFECCC0B1729}"/>
              </a:ext>
            </a:extLst>
          </p:cNvPr>
          <p:cNvSpPr txBox="1">
            <a:spLocks/>
          </p:cNvSpPr>
          <p:nvPr/>
        </p:nvSpPr>
        <p:spPr>
          <a:xfrm>
            <a:off x="1640914" y="769470"/>
            <a:ext cx="9595972" cy="738935"/>
          </a:xfrm>
          <a:prstGeom prst="rect">
            <a:avLst/>
          </a:prstGeom>
          <a:solidFill>
            <a:schemeClr val="accent1"/>
          </a:solidFill>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5900" kern="1200" spc="-100" baseline="0">
                <a:solidFill>
                  <a:srgbClr val="FFFFFF"/>
                </a:solidFill>
                <a:latin typeface="+mj-lt"/>
                <a:ea typeface="+mj-ea"/>
                <a:cs typeface="+mj-cs"/>
              </a:defRPr>
            </a:lvl1pPr>
          </a:lstStyle>
          <a:p>
            <a:pPr algn="ctr"/>
            <a:r>
              <a:rPr lang="tr-TR" sz="2800" dirty="0">
                <a:solidFill>
                  <a:schemeClr val="bg1"/>
                </a:solidFill>
              </a:rPr>
              <a:t>MODÜL-2: Eğitim modülü: nasıl yapılır</a:t>
            </a:r>
            <a:endParaRPr lang="en-US" sz="2800" dirty="0">
              <a:solidFill>
                <a:schemeClr val="bg1"/>
              </a:solidFill>
            </a:endParaRPr>
          </a:p>
        </p:txBody>
      </p:sp>
      <p:grpSp>
        <p:nvGrpSpPr>
          <p:cNvPr id="7" name="Grup 6">
            <a:extLst>
              <a:ext uri="{FF2B5EF4-FFF2-40B4-BE49-F238E27FC236}">
                <a16:creationId xmlns:a16="http://schemas.microsoft.com/office/drawing/2014/main" id="{6F0FE4B8-1E67-291F-8F87-DE1EEF03984A}"/>
              </a:ext>
            </a:extLst>
          </p:cNvPr>
          <p:cNvGrpSpPr/>
          <p:nvPr/>
        </p:nvGrpSpPr>
        <p:grpSpPr>
          <a:xfrm>
            <a:off x="91948" y="6080002"/>
            <a:ext cx="12100052" cy="787399"/>
            <a:chOff x="91948" y="6080002"/>
            <a:chExt cx="12100052" cy="787399"/>
          </a:xfrm>
        </p:grpSpPr>
        <p:pic>
          <p:nvPicPr>
            <p:cNvPr id="9" name="Resim 8">
              <a:extLst>
                <a:ext uri="{FF2B5EF4-FFF2-40B4-BE49-F238E27FC236}">
                  <a16:creationId xmlns:a16="http://schemas.microsoft.com/office/drawing/2014/main" id="{91C4EE00-3615-84E8-6DE5-0B5DDEF4F6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12" name="Resim 11">
              <a:extLst>
                <a:ext uri="{FF2B5EF4-FFF2-40B4-BE49-F238E27FC236}">
                  <a16:creationId xmlns:a16="http://schemas.microsoft.com/office/drawing/2014/main" id="{4A7C1C3A-B056-1F67-8993-9BF94E3C84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4" name="Resim 13">
              <a:extLst>
                <a:ext uri="{FF2B5EF4-FFF2-40B4-BE49-F238E27FC236}">
                  <a16:creationId xmlns:a16="http://schemas.microsoft.com/office/drawing/2014/main" id="{42E385F7-1425-9C35-D48C-CABF95656E8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5" name="Resim 14" descr="yazı tipi, meneviş mavisi, Majorelle Blue, simge, sembol içeren bir resim&#10;&#10;Açıklama otomatik olarak oluşturuldu">
              <a:extLst>
                <a:ext uri="{FF2B5EF4-FFF2-40B4-BE49-F238E27FC236}">
                  <a16:creationId xmlns:a16="http://schemas.microsoft.com/office/drawing/2014/main" id="{48F3E108-3057-F73F-4C0F-55AC78280BFF}"/>
                </a:ext>
              </a:extLst>
            </p:cNvPr>
            <p:cNvPicPr>
              <a:picLocks noChangeAspect="1"/>
            </p:cNvPicPr>
            <p:nvPr/>
          </p:nvPicPr>
          <p:blipFill>
            <a:blip r:embed="rId8"/>
            <a:stretch>
              <a:fillRect/>
            </a:stretch>
          </p:blipFill>
          <p:spPr>
            <a:xfrm>
              <a:off x="9959297" y="6098171"/>
              <a:ext cx="2232703" cy="744234"/>
            </a:xfrm>
            <a:prstGeom prst="rect">
              <a:avLst/>
            </a:prstGeom>
          </p:spPr>
        </p:pic>
      </p:grpSp>
    </p:spTree>
    <p:extLst>
      <p:ext uri="{BB962C8B-B14F-4D97-AF65-F5344CB8AC3E}">
        <p14:creationId xmlns:p14="http://schemas.microsoft.com/office/powerpoint/2010/main" val="264982696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curtains"/>
      </p:transition>
    </mc:Choice>
    <mc:Fallback>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KILAVUZ </a:t>
            </a:r>
            <a:endParaRPr lang="en-US" sz="4400" dirty="0">
              <a:solidFill>
                <a:schemeClr val="tx1"/>
              </a:solidFill>
            </a:endParaRPr>
          </a:p>
        </p:txBody>
      </p:sp>
      <p:sp>
        <p:nvSpPr>
          <p:cNvPr id="8" name="Metin kutusu 7"/>
          <p:cNvSpPr txBox="1"/>
          <p:nvPr/>
        </p:nvSpPr>
        <p:spPr>
          <a:xfrm>
            <a:off x="0" y="746967"/>
            <a:ext cx="11442700" cy="5355312"/>
          </a:xfrm>
          <a:prstGeom prst="rect">
            <a:avLst/>
          </a:prstGeom>
          <a:solidFill>
            <a:schemeClr val="bg1"/>
          </a:solidFill>
        </p:spPr>
        <p:txBody>
          <a:bodyPr wrap="square" rtlCol="0">
            <a:spAutoFit/>
          </a:bodyPr>
          <a:lstStyle/>
          <a:p>
            <a:endParaRPr lang="tr-TR" sz="2400" dirty="0"/>
          </a:p>
          <a:p>
            <a:endParaRPr lang="tr-TR" sz="2400" dirty="0"/>
          </a:p>
          <a:p>
            <a:endParaRPr lang="tr-TR" sz="2400" dirty="0"/>
          </a:p>
          <a:p>
            <a:endParaRPr lang="tr-TR" sz="2400" dirty="0"/>
          </a:p>
          <a:p>
            <a:endParaRPr lang="tr-TR" sz="2400" dirty="0"/>
          </a:p>
          <a:p>
            <a:endParaRPr lang="tr-TR" sz="2400"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sp>
        <p:nvSpPr>
          <p:cNvPr id="10" name="Alt Başlık 2">
            <a:extLst>
              <a:ext uri="{FF2B5EF4-FFF2-40B4-BE49-F238E27FC236}">
                <a16:creationId xmlns:a16="http://schemas.microsoft.com/office/drawing/2014/main" id="{93FBC6B5-95E3-FF6A-68BD-F0B379D4E438}"/>
              </a:ext>
            </a:extLst>
          </p:cNvPr>
          <p:cNvSpPr txBox="1">
            <a:spLocks/>
          </p:cNvSpPr>
          <p:nvPr/>
        </p:nvSpPr>
        <p:spPr>
          <a:xfrm>
            <a:off x="11442700" y="738935"/>
            <a:ext cx="749300" cy="5354169"/>
          </a:xfrm>
          <a:prstGeom prst="rect">
            <a:avLst/>
          </a:prstGeom>
        </p:spPr>
        <p:txBody>
          <a:bodyPr vert="vert270" lIns="91440" tIns="45720" rIns="91440" bIns="45720" rtlCol="0" anchor="ctr" anchorCtr="0">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r>
              <a:rPr lang="tr-TR" sz="2400" dirty="0">
                <a:solidFill>
                  <a:srgbClr val="002060"/>
                </a:solidFill>
                <a:hlinkClick r:id="rId2">
                  <a:extLst>
                    <a:ext uri="{A12FA001-AC4F-418D-AE19-62706E023703}">
                      <ahyp:hlinkClr xmlns:ahyp="http://schemas.microsoft.com/office/drawing/2018/hyperlinkcolor" val="tx"/>
                    </a:ext>
                  </a:extLst>
                </a:hlinkClick>
              </a:rPr>
              <a:t>www.esldramaactivities.eu</a:t>
            </a:r>
            <a:r>
              <a:rPr lang="tr-TR" sz="2400" dirty="0">
                <a:solidFill>
                  <a:srgbClr val="002060"/>
                </a:solidFill>
              </a:rPr>
              <a:t> </a:t>
            </a:r>
          </a:p>
        </p:txBody>
      </p:sp>
      <p:pic>
        <p:nvPicPr>
          <p:cNvPr id="7" name="Resim 6">
            <a:extLst>
              <a:ext uri="{FF2B5EF4-FFF2-40B4-BE49-F238E27FC236}">
                <a16:creationId xmlns:a16="http://schemas.microsoft.com/office/drawing/2014/main" id="{AF2B0EA2-18D1-A75A-8B3D-9578F4411393}"/>
              </a:ext>
            </a:extLst>
          </p:cNvPr>
          <p:cNvPicPr>
            <a:picLocks noChangeAspect="1"/>
          </p:cNvPicPr>
          <p:nvPr/>
        </p:nvPicPr>
        <p:blipFill rotWithShape="1">
          <a:blip r:embed="rId3"/>
          <a:srcRect l="4264" t="8679" r="6146" b="50000"/>
          <a:stretch/>
        </p:blipFill>
        <p:spPr>
          <a:xfrm>
            <a:off x="259977" y="1999828"/>
            <a:ext cx="10922747" cy="2832381"/>
          </a:xfrm>
          <a:prstGeom prst="rect">
            <a:avLst/>
          </a:prstGeom>
        </p:spPr>
      </p:pic>
      <p:grpSp>
        <p:nvGrpSpPr>
          <p:cNvPr id="3" name="Grup 2">
            <a:extLst>
              <a:ext uri="{FF2B5EF4-FFF2-40B4-BE49-F238E27FC236}">
                <a16:creationId xmlns:a16="http://schemas.microsoft.com/office/drawing/2014/main" id="{73C1FFF7-6298-4071-895A-9C683C693BC8}"/>
              </a:ext>
            </a:extLst>
          </p:cNvPr>
          <p:cNvGrpSpPr/>
          <p:nvPr/>
        </p:nvGrpSpPr>
        <p:grpSpPr>
          <a:xfrm>
            <a:off x="91948" y="6080002"/>
            <a:ext cx="12100052" cy="787399"/>
            <a:chOff x="91948" y="6080002"/>
            <a:chExt cx="12100052" cy="787399"/>
          </a:xfrm>
        </p:grpSpPr>
        <p:pic>
          <p:nvPicPr>
            <p:cNvPr id="9" name="Resim 8">
              <a:extLst>
                <a:ext uri="{FF2B5EF4-FFF2-40B4-BE49-F238E27FC236}">
                  <a16:creationId xmlns:a16="http://schemas.microsoft.com/office/drawing/2014/main" id="{7383977E-110E-3066-292B-EF2A050CF3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11" name="Resim 10">
              <a:extLst>
                <a:ext uri="{FF2B5EF4-FFF2-40B4-BE49-F238E27FC236}">
                  <a16:creationId xmlns:a16="http://schemas.microsoft.com/office/drawing/2014/main" id="{8ACD60E2-A459-A844-5895-8736E9231D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2" name="Resim 11">
              <a:extLst>
                <a:ext uri="{FF2B5EF4-FFF2-40B4-BE49-F238E27FC236}">
                  <a16:creationId xmlns:a16="http://schemas.microsoft.com/office/drawing/2014/main" id="{95D0CEAA-0777-9C43-85F7-1E5595CA1F6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3" name="Resim 12" descr="yazı tipi, meneviş mavisi, Majorelle Blue, simge, sembol içeren bir resim&#10;&#10;Açıklama otomatik olarak oluşturuldu">
              <a:extLst>
                <a:ext uri="{FF2B5EF4-FFF2-40B4-BE49-F238E27FC236}">
                  <a16:creationId xmlns:a16="http://schemas.microsoft.com/office/drawing/2014/main" id="{303F3890-C19B-9D17-C3AA-8B65DB520915}"/>
                </a:ext>
              </a:extLst>
            </p:cNvPr>
            <p:cNvPicPr>
              <a:picLocks noChangeAspect="1"/>
            </p:cNvPicPr>
            <p:nvPr/>
          </p:nvPicPr>
          <p:blipFill>
            <a:blip r:embed="rId7"/>
            <a:stretch>
              <a:fillRect/>
            </a:stretch>
          </p:blipFill>
          <p:spPr>
            <a:xfrm>
              <a:off x="9959297" y="6098171"/>
              <a:ext cx="2232703" cy="744234"/>
            </a:xfrm>
            <a:prstGeom prst="rect">
              <a:avLst/>
            </a:prstGeom>
          </p:spPr>
        </p:pic>
      </p:grpSp>
    </p:spTree>
    <p:extLst>
      <p:ext uri="{BB962C8B-B14F-4D97-AF65-F5344CB8AC3E}">
        <p14:creationId xmlns:p14="http://schemas.microsoft.com/office/powerpoint/2010/main" val="15083841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curtains"/>
      </p:transition>
    </mc:Choice>
    <mc:Fallback>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KILAVUZ </a:t>
            </a:r>
            <a:endParaRPr lang="en-US" sz="4400" dirty="0">
              <a:solidFill>
                <a:schemeClr val="tx1"/>
              </a:solidFill>
            </a:endParaRPr>
          </a:p>
        </p:txBody>
      </p:sp>
      <p:sp>
        <p:nvSpPr>
          <p:cNvPr id="8" name="Metin kutusu 7"/>
          <p:cNvSpPr txBox="1"/>
          <p:nvPr/>
        </p:nvSpPr>
        <p:spPr>
          <a:xfrm>
            <a:off x="0" y="764896"/>
            <a:ext cx="11442700" cy="5355312"/>
          </a:xfrm>
          <a:prstGeom prst="rect">
            <a:avLst/>
          </a:prstGeom>
          <a:solidFill>
            <a:schemeClr val="bg1"/>
          </a:solidFill>
        </p:spPr>
        <p:txBody>
          <a:bodyPr wrap="square" rtlCol="0">
            <a:spAutoFit/>
          </a:bodyPr>
          <a:lstStyle/>
          <a:p>
            <a:endParaRPr lang="tr-TR" sz="2400" dirty="0"/>
          </a:p>
          <a:p>
            <a:endParaRPr lang="tr-TR" sz="2400" dirty="0"/>
          </a:p>
          <a:p>
            <a:endParaRPr lang="tr-TR" sz="2400" dirty="0"/>
          </a:p>
          <a:p>
            <a:endParaRPr lang="tr-TR" sz="2400" dirty="0"/>
          </a:p>
          <a:p>
            <a:endParaRPr lang="tr-TR" sz="2400" dirty="0"/>
          </a:p>
          <a:p>
            <a:endParaRPr lang="tr-TR" sz="2400"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sp>
        <p:nvSpPr>
          <p:cNvPr id="10" name="Alt Başlık 2">
            <a:extLst>
              <a:ext uri="{FF2B5EF4-FFF2-40B4-BE49-F238E27FC236}">
                <a16:creationId xmlns:a16="http://schemas.microsoft.com/office/drawing/2014/main" id="{93FBC6B5-95E3-FF6A-68BD-F0B379D4E438}"/>
              </a:ext>
            </a:extLst>
          </p:cNvPr>
          <p:cNvSpPr txBox="1">
            <a:spLocks/>
          </p:cNvSpPr>
          <p:nvPr/>
        </p:nvSpPr>
        <p:spPr>
          <a:xfrm>
            <a:off x="11442700" y="738935"/>
            <a:ext cx="749300" cy="5354169"/>
          </a:xfrm>
          <a:prstGeom prst="rect">
            <a:avLst/>
          </a:prstGeom>
        </p:spPr>
        <p:txBody>
          <a:bodyPr vert="vert270" lIns="91440" tIns="45720" rIns="91440" bIns="45720" rtlCol="0" anchor="ctr" anchorCtr="0">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r>
              <a:rPr lang="tr-TR" sz="2400" dirty="0">
                <a:solidFill>
                  <a:srgbClr val="002060"/>
                </a:solidFill>
                <a:hlinkClick r:id="rId2">
                  <a:extLst>
                    <a:ext uri="{A12FA001-AC4F-418D-AE19-62706E023703}">
                      <ahyp:hlinkClr xmlns:ahyp="http://schemas.microsoft.com/office/drawing/2018/hyperlinkcolor" val="tx"/>
                    </a:ext>
                  </a:extLst>
                </a:hlinkClick>
              </a:rPr>
              <a:t>www.esldramaactivities.eu</a:t>
            </a:r>
            <a:r>
              <a:rPr lang="tr-TR" sz="2400" dirty="0">
                <a:solidFill>
                  <a:srgbClr val="002060"/>
                </a:solidFill>
              </a:rPr>
              <a:t> </a:t>
            </a:r>
          </a:p>
        </p:txBody>
      </p:sp>
      <p:sp>
        <p:nvSpPr>
          <p:cNvPr id="11" name="Subtitle 11">
            <a:extLst>
              <a:ext uri="{FF2B5EF4-FFF2-40B4-BE49-F238E27FC236}">
                <a16:creationId xmlns:a16="http://schemas.microsoft.com/office/drawing/2014/main" id="{F330432C-B719-C3F1-53DC-A8990AADE691}"/>
              </a:ext>
            </a:extLst>
          </p:cNvPr>
          <p:cNvSpPr>
            <a:spLocks noGrp="1"/>
          </p:cNvSpPr>
          <p:nvPr>
            <p:ph type="subTitle" idx="1"/>
          </p:nvPr>
        </p:nvSpPr>
        <p:spPr>
          <a:xfrm>
            <a:off x="2033961" y="1905828"/>
            <a:ext cx="8031311" cy="3073448"/>
          </a:xfrm>
          <a:solidFill>
            <a:schemeClr val="bg1">
              <a:lumMod val="95000"/>
            </a:schemeClr>
          </a:solidFill>
        </p:spPr>
        <p:txBody>
          <a:bodyPr>
            <a:noAutofit/>
          </a:bodyPr>
          <a:lstStyle/>
          <a:p>
            <a:pPr algn="ctr"/>
            <a:r>
              <a:rPr lang="tr-TR" b="1" dirty="0">
                <a:solidFill>
                  <a:srgbClr val="0070C0"/>
                </a:solidFill>
                <a:latin typeface="Poppins" panose="00000500000000000000" pitchFamily="2" charset="-94"/>
                <a:cs typeface="Poppins" panose="00000500000000000000" pitchFamily="2" charset="-94"/>
              </a:rPr>
              <a:t>Alt başlık-9:</a:t>
            </a:r>
          </a:p>
          <a:p>
            <a:pPr algn="ctr"/>
            <a:endParaRPr lang="tr-TR" dirty="0">
              <a:solidFill>
                <a:srgbClr val="0070C0"/>
              </a:solidFill>
              <a:latin typeface="Poppins" panose="00000500000000000000" pitchFamily="2" charset="-94"/>
              <a:cs typeface="Poppins" panose="00000500000000000000" pitchFamily="2" charset="-94"/>
            </a:endParaRPr>
          </a:p>
          <a:p>
            <a:pPr algn="ctr"/>
            <a:r>
              <a:rPr lang="en-US" b="1" i="0" u="sng" dirty="0">
                <a:solidFill>
                  <a:srgbClr val="0A477E"/>
                </a:solidFill>
                <a:effectLst/>
                <a:latin typeface="Poppins" panose="00000500000000000000" pitchFamily="2" charset="-94"/>
                <a:hlinkClick r:id="rId3"/>
              </a:rPr>
              <a:t>Yabancı </a:t>
            </a:r>
            <a:r>
              <a:rPr lang="en-US" b="1" i="0" u="sng" dirty="0" err="1">
                <a:solidFill>
                  <a:srgbClr val="0A477E"/>
                </a:solidFill>
                <a:effectLst/>
                <a:latin typeface="Poppins" panose="00000500000000000000" pitchFamily="2" charset="-94"/>
                <a:hlinkClick r:id="rId3"/>
              </a:rPr>
              <a:t>dilde</a:t>
            </a:r>
            <a:r>
              <a:rPr lang="en-US" b="1" i="0" u="sng" dirty="0">
                <a:solidFill>
                  <a:srgbClr val="0A477E"/>
                </a:solidFill>
                <a:effectLst/>
                <a:latin typeface="Poppins" panose="00000500000000000000" pitchFamily="2" charset="-94"/>
                <a:hlinkClick r:id="rId3"/>
              </a:rPr>
              <a:t>/İngilizce </a:t>
            </a:r>
            <a:r>
              <a:rPr lang="en-US" b="1" i="0" u="sng" dirty="0" err="1">
                <a:solidFill>
                  <a:srgbClr val="0A477E"/>
                </a:solidFill>
                <a:effectLst/>
                <a:latin typeface="Poppins" panose="00000500000000000000" pitchFamily="2" charset="-94"/>
                <a:hlinkClick r:id="rId3"/>
              </a:rPr>
              <a:t>gizli</a:t>
            </a:r>
            <a:r>
              <a:rPr lang="en-US" b="1" i="0" u="sng" dirty="0">
                <a:solidFill>
                  <a:srgbClr val="0A477E"/>
                </a:solidFill>
                <a:effectLst/>
                <a:latin typeface="Poppins" panose="00000500000000000000" pitchFamily="2" charset="-94"/>
                <a:hlinkClick r:id="rId3"/>
              </a:rPr>
              <a:t> </a:t>
            </a:r>
            <a:r>
              <a:rPr lang="en-US" b="1" i="0" u="sng" dirty="0" err="1">
                <a:solidFill>
                  <a:srgbClr val="0A477E"/>
                </a:solidFill>
                <a:effectLst/>
                <a:latin typeface="Poppins" panose="00000500000000000000" pitchFamily="2" charset="-94"/>
                <a:hlinkClick r:id="rId3"/>
              </a:rPr>
              <a:t>bir</a:t>
            </a:r>
            <a:r>
              <a:rPr lang="en-US" b="1" i="0" u="sng" dirty="0">
                <a:solidFill>
                  <a:srgbClr val="0A477E"/>
                </a:solidFill>
                <a:effectLst/>
                <a:latin typeface="Poppins" panose="00000500000000000000" pitchFamily="2" charset="-94"/>
                <a:hlinkClick r:id="rId3"/>
              </a:rPr>
              <a:t> </a:t>
            </a:r>
            <a:r>
              <a:rPr lang="en-US" b="1" i="0" u="sng" dirty="0" err="1">
                <a:solidFill>
                  <a:srgbClr val="0A477E"/>
                </a:solidFill>
                <a:effectLst/>
                <a:latin typeface="Poppins" panose="00000500000000000000" pitchFamily="2" charset="-94"/>
                <a:hlinkClick r:id="rId3"/>
              </a:rPr>
              <a:t>konuşma</a:t>
            </a:r>
            <a:r>
              <a:rPr lang="en-US" b="1" i="0" u="sng" dirty="0">
                <a:solidFill>
                  <a:srgbClr val="0A477E"/>
                </a:solidFill>
                <a:effectLst/>
                <a:latin typeface="Poppins" panose="00000500000000000000" pitchFamily="2" charset="-94"/>
                <a:hlinkClick r:id="rId3"/>
              </a:rPr>
              <a:t> </a:t>
            </a:r>
            <a:r>
              <a:rPr lang="en-US" b="1" i="0" u="sng" dirty="0" err="1">
                <a:solidFill>
                  <a:srgbClr val="0A477E"/>
                </a:solidFill>
                <a:effectLst/>
                <a:latin typeface="Poppins" panose="00000500000000000000" pitchFamily="2" charset="-94"/>
                <a:hlinkClick r:id="rId3"/>
              </a:rPr>
              <a:t>nasıl</a:t>
            </a:r>
            <a:r>
              <a:rPr lang="en-US" b="1" i="0" u="sng" dirty="0">
                <a:solidFill>
                  <a:srgbClr val="0A477E"/>
                </a:solidFill>
                <a:effectLst/>
                <a:latin typeface="Poppins" panose="00000500000000000000" pitchFamily="2" charset="-94"/>
                <a:hlinkClick r:id="rId3"/>
              </a:rPr>
              <a:t> </a:t>
            </a:r>
            <a:r>
              <a:rPr lang="en-US" b="1" i="0" u="sng" dirty="0" err="1">
                <a:solidFill>
                  <a:srgbClr val="0A477E"/>
                </a:solidFill>
                <a:effectLst/>
                <a:latin typeface="Poppins" panose="00000500000000000000" pitchFamily="2" charset="-94"/>
                <a:hlinkClick r:id="rId3"/>
              </a:rPr>
              <a:t>yapılır</a:t>
            </a:r>
            <a:endParaRPr lang="en-US" b="1" i="0" dirty="0">
              <a:solidFill>
                <a:srgbClr val="1E88E5"/>
              </a:solidFill>
              <a:effectLst/>
              <a:latin typeface="Poppins" panose="00000500000000000000" pitchFamily="2" charset="-94"/>
            </a:endParaRPr>
          </a:p>
          <a:p>
            <a:pPr marL="342900" indent="-342900" algn="ctr">
              <a:buFont typeface="Arial" panose="020B0604020202020204" pitchFamily="34" charset="0"/>
              <a:buChar char="•"/>
            </a:pPr>
            <a:r>
              <a:rPr lang="tr-TR" dirty="0">
                <a:solidFill>
                  <a:srgbClr val="0070C0"/>
                </a:solidFill>
                <a:latin typeface="Poppins" panose="00000500000000000000" pitchFamily="2" charset="-94"/>
                <a:cs typeface="Poppins" panose="00000500000000000000" pitchFamily="2" charset="-94"/>
              </a:rPr>
              <a:t>Soru 1 </a:t>
            </a:r>
          </a:p>
          <a:p>
            <a:pPr marL="342900" indent="-342900" algn="ctr">
              <a:buFont typeface="Arial" panose="020B0604020202020204" pitchFamily="34" charset="0"/>
              <a:buChar char="•"/>
            </a:pPr>
            <a:r>
              <a:rPr lang="tr-TR" dirty="0">
                <a:solidFill>
                  <a:srgbClr val="0070C0"/>
                </a:solidFill>
                <a:latin typeface="Poppins" panose="00000500000000000000" pitchFamily="2" charset="-94"/>
                <a:cs typeface="Poppins" panose="00000500000000000000" pitchFamily="2" charset="-94"/>
              </a:rPr>
              <a:t>Soru 2 </a:t>
            </a:r>
          </a:p>
          <a:p>
            <a:pPr marL="342900" indent="-342900" algn="ctr">
              <a:buFont typeface="Arial" panose="020B0604020202020204" pitchFamily="34" charset="0"/>
              <a:buChar char="•"/>
            </a:pPr>
            <a:r>
              <a:rPr lang="tr-TR" dirty="0">
                <a:solidFill>
                  <a:srgbClr val="0070C0"/>
                </a:solidFill>
                <a:latin typeface="Poppins" panose="00000500000000000000" pitchFamily="2" charset="-94"/>
                <a:cs typeface="Poppins" panose="00000500000000000000" pitchFamily="2" charset="-94"/>
              </a:rPr>
              <a:t>Soru 3 </a:t>
            </a:r>
            <a:r>
              <a:rPr lang="en-US" dirty="0">
                <a:solidFill>
                  <a:srgbClr val="0070C0"/>
                </a:solidFill>
                <a:latin typeface="Poppins" panose="00000500000000000000" pitchFamily="2" charset="-94"/>
                <a:cs typeface="Poppins" panose="00000500000000000000" pitchFamily="2" charset="-94"/>
              </a:rPr>
              <a:t> </a:t>
            </a:r>
          </a:p>
        </p:txBody>
      </p:sp>
      <p:pic>
        <p:nvPicPr>
          <p:cNvPr id="13" name="Resim 12">
            <a:extLst>
              <a:ext uri="{FF2B5EF4-FFF2-40B4-BE49-F238E27FC236}">
                <a16:creationId xmlns:a16="http://schemas.microsoft.com/office/drawing/2014/main" id="{F924979D-341C-5E37-BB2D-9293D2799CBB}"/>
              </a:ext>
            </a:extLst>
          </p:cNvPr>
          <p:cNvPicPr>
            <a:picLocks noChangeAspect="1"/>
          </p:cNvPicPr>
          <p:nvPr/>
        </p:nvPicPr>
        <p:blipFill>
          <a:blip r:embed="rId4"/>
          <a:stretch>
            <a:fillRect/>
          </a:stretch>
        </p:blipFill>
        <p:spPr>
          <a:xfrm>
            <a:off x="193488" y="36653"/>
            <a:ext cx="1294653" cy="1675433"/>
          </a:xfrm>
          <a:prstGeom prst="rect">
            <a:avLst/>
          </a:prstGeom>
        </p:spPr>
      </p:pic>
      <p:sp>
        <p:nvSpPr>
          <p:cNvPr id="3" name="Unvan 1">
            <a:extLst>
              <a:ext uri="{FF2B5EF4-FFF2-40B4-BE49-F238E27FC236}">
                <a16:creationId xmlns:a16="http://schemas.microsoft.com/office/drawing/2014/main" id="{1761C1F0-BE11-3949-AEF7-DFECCC0B1729}"/>
              </a:ext>
            </a:extLst>
          </p:cNvPr>
          <p:cNvSpPr txBox="1">
            <a:spLocks/>
          </p:cNvSpPr>
          <p:nvPr/>
        </p:nvSpPr>
        <p:spPr>
          <a:xfrm>
            <a:off x="1640914" y="769470"/>
            <a:ext cx="9595972" cy="738935"/>
          </a:xfrm>
          <a:prstGeom prst="rect">
            <a:avLst/>
          </a:prstGeom>
          <a:solidFill>
            <a:schemeClr val="accent1"/>
          </a:solidFill>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5900" kern="1200" spc="-100" baseline="0">
                <a:solidFill>
                  <a:srgbClr val="FFFFFF"/>
                </a:solidFill>
                <a:latin typeface="+mj-lt"/>
                <a:ea typeface="+mj-ea"/>
                <a:cs typeface="+mj-cs"/>
              </a:defRPr>
            </a:lvl1pPr>
          </a:lstStyle>
          <a:p>
            <a:pPr algn="ctr"/>
            <a:r>
              <a:rPr lang="tr-TR" sz="2800" dirty="0">
                <a:solidFill>
                  <a:schemeClr val="bg1"/>
                </a:solidFill>
              </a:rPr>
              <a:t>MODÜL-2: Eğitim modülü: nasıl yapılır</a:t>
            </a:r>
            <a:endParaRPr lang="en-US" sz="2800" dirty="0">
              <a:solidFill>
                <a:schemeClr val="bg1"/>
              </a:solidFill>
            </a:endParaRPr>
          </a:p>
        </p:txBody>
      </p:sp>
      <p:grpSp>
        <p:nvGrpSpPr>
          <p:cNvPr id="7" name="Grup 6">
            <a:extLst>
              <a:ext uri="{FF2B5EF4-FFF2-40B4-BE49-F238E27FC236}">
                <a16:creationId xmlns:a16="http://schemas.microsoft.com/office/drawing/2014/main" id="{6DD08435-C280-E191-8A97-F56F0581E54A}"/>
              </a:ext>
            </a:extLst>
          </p:cNvPr>
          <p:cNvGrpSpPr/>
          <p:nvPr/>
        </p:nvGrpSpPr>
        <p:grpSpPr>
          <a:xfrm>
            <a:off x="91948" y="6080002"/>
            <a:ext cx="12100052" cy="787399"/>
            <a:chOff x="91948" y="6080002"/>
            <a:chExt cx="12100052" cy="787399"/>
          </a:xfrm>
        </p:grpSpPr>
        <p:pic>
          <p:nvPicPr>
            <p:cNvPr id="9" name="Resim 8">
              <a:extLst>
                <a:ext uri="{FF2B5EF4-FFF2-40B4-BE49-F238E27FC236}">
                  <a16:creationId xmlns:a16="http://schemas.microsoft.com/office/drawing/2014/main" id="{76940021-4E02-09AA-7651-3E07B3E7CC7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12" name="Resim 11">
              <a:extLst>
                <a:ext uri="{FF2B5EF4-FFF2-40B4-BE49-F238E27FC236}">
                  <a16:creationId xmlns:a16="http://schemas.microsoft.com/office/drawing/2014/main" id="{19C9C33A-EE62-2E54-AEF0-4F3E5E7A9D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4" name="Resim 13">
              <a:extLst>
                <a:ext uri="{FF2B5EF4-FFF2-40B4-BE49-F238E27FC236}">
                  <a16:creationId xmlns:a16="http://schemas.microsoft.com/office/drawing/2014/main" id="{B7F5A998-14D0-A9E0-1C09-40F4DD7DC85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5" name="Resim 14" descr="yazı tipi, meneviş mavisi, Majorelle Blue, simge, sembol içeren bir resim&#10;&#10;Açıklama otomatik olarak oluşturuldu">
              <a:extLst>
                <a:ext uri="{FF2B5EF4-FFF2-40B4-BE49-F238E27FC236}">
                  <a16:creationId xmlns:a16="http://schemas.microsoft.com/office/drawing/2014/main" id="{4F850CB7-078E-79AE-3E17-6BC73E14E974}"/>
                </a:ext>
              </a:extLst>
            </p:cNvPr>
            <p:cNvPicPr>
              <a:picLocks noChangeAspect="1"/>
            </p:cNvPicPr>
            <p:nvPr/>
          </p:nvPicPr>
          <p:blipFill>
            <a:blip r:embed="rId8"/>
            <a:stretch>
              <a:fillRect/>
            </a:stretch>
          </p:blipFill>
          <p:spPr>
            <a:xfrm>
              <a:off x="9959297" y="6098171"/>
              <a:ext cx="2232703" cy="744234"/>
            </a:xfrm>
            <a:prstGeom prst="rect">
              <a:avLst/>
            </a:prstGeom>
          </p:spPr>
        </p:pic>
      </p:grpSp>
    </p:spTree>
    <p:extLst>
      <p:ext uri="{BB962C8B-B14F-4D97-AF65-F5344CB8AC3E}">
        <p14:creationId xmlns:p14="http://schemas.microsoft.com/office/powerpoint/2010/main" val="422257785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curtains"/>
      </p:transition>
    </mc:Choice>
    <mc:Fallback>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KILAVUZ </a:t>
            </a:r>
            <a:endParaRPr lang="en-US" sz="4400" dirty="0">
              <a:solidFill>
                <a:schemeClr val="tx1"/>
              </a:solidFill>
            </a:endParaRPr>
          </a:p>
        </p:txBody>
      </p:sp>
      <p:sp>
        <p:nvSpPr>
          <p:cNvPr id="8" name="Metin kutusu 7"/>
          <p:cNvSpPr txBox="1"/>
          <p:nvPr/>
        </p:nvSpPr>
        <p:spPr>
          <a:xfrm>
            <a:off x="0" y="746967"/>
            <a:ext cx="11442700" cy="5355312"/>
          </a:xfrm>
          <a:prstGeom prst="rect">
            <a:avLst/>
          </a:prstGeom>
          <a:solidFill>
            <a:schemeClr val="bg1"/>
          </a:solidFill>
        </p:spPr>
        <p:txBody>
          <a:bodyPr wrap="square" rtlCol="0">
            <a:spAutoFit/>
          </a:bodyPr>
          <a:lstStyle/>
          <a:p>
            <a:endParaRPr lang="tr-TR" sz="2400" dirty="0"/>
          </a:p>
          <a:p>
            <a:endParaRPr lang="tr-TR" sz="2400" dirty="0"/>
          </a:p>
          <a:p>
            <a:endParaRPr lang="tr-TR" sz="2400" dirty="0"/>
          </a:p>
          <a:p>
            <a:endParaRPr lang="tr-TR" sz="2400" dirty="0"/>
          </a:p>
          <a:p>
            <a:endParaRPr lang="tr-TR" sz="2400" dirty="0"/>
          </a:p>
          <a:p>
            <a:endParaRPr lang="tr-TR" sz="2400"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sp>
        <p:nvSpPr>
          <p:cNvPr id="10" name="Alt Başlık 2">
            <a:extLst>
              <a:ext uri="{FF2B5EF4-FFF2-40B4-BE49-F238E27FC236}">
                <a16:creationId xmlns:a16="http://schemas.microsoft.com/office/drawing/2014/main" id="{93FBC6B5-95E3-FF6A-68BD-F0B379D4E438}"/>
              </a:ext>
            </a:extLst>
          </p:cNvPr>
          <p:cNvSpPr txBox="1">
            <a:spLocks/>
          </p:cNvSpPr>
          <p:nvPr/>
        </p:nvSpPr>
        <p:spPr>
          <a:xfrm>
            <a:off x="11442700" y="738935"/>
            <a:ext cx="749300" cy="5354169"/>
          </a:xfrm>
          <a:prstGeom prst="rect">
            <a:avLst/>
          </a:prstGeom>
        </p:spPr>
        <p:txBody>
          <a:bodyPr vert="vert270" lIns="91440" tIns="45720" rIns="91440" bIns="45720" rtlCol="0" anchor="ctr" anchorCtr="0">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r>
              <a:rPr lang="tr-TR" sz="2400" dirty="0">
                <a:solidFill>
                  <a:srgbClr val="002060"/>
                </a:solidFill>
                <a:hlinkClick r:id="rId2">
                  <a:extLst>
                    <a:ext uri="{A12FA001-AC4F-418D-AE19-62706E023703}">
                      <ahyp:hlinkClr xmlns:ahyp="http://schemas.microsoft.com/office/drawing/2018/hyperlinkcolor" val="tx"/>
                    </a:ext>
                  </a:extLst>
                </a:hlinkClick>
              </a:rPr>
              <a:t>www.esldramaactivities.eu</a:t>
            </a:r>
            <a:r>
              <a:rPr lang="tr-TR" sz="2400" dirty="0">
                <a:solidFill>
                  <a:srgbClr val="002060"/>
                </a:solidFill>
              </a:rPr>
              <a:t> </a:t>
            </a:r>
          </a:p>
        </p:txBody>
      </p:sp>
      <p:pic>
        <p:nvPicPr>
          <p:cNvPr id="7" name="Resim 6">
            <a:extLst>
              <a:ext uri="{FF2B5EF4-FFF2-40B4-BE49-F238E27FC236}">
                <a16:creationId xmlns:a16="http://schemas.microsoft.com/office/drawing/2014/main" id="{4141E4F4-DE67-B2C5-C406-A6F737640B60}"/>
              </a:ext>
            </a:extLst>
          </p:cNvPr>
          <p:cNvPicPr>
            <a:picLocks noChangeAspect="1"/>
          </p:cNvPicPr>
          <p:nvPr/>
        </p:nvPicPr>
        <p:blipFill rotWithShape="1">
          <a:blip r:embed="rId3"/>
          <a:srcRect l="4265" t="8608" r="6145" b="54250"/>
          <a:stretch/>
        </p:blipFill>
        <p:spPr>
          <a:xfrm>
            <a:off x="376518" y="2143031"/>
            <a:ext cx="10922746" cy="2545976"/>
          </a:xfrm>
          <a:prstGeom prst="rect">
            <a:avLst/>
          </a:prstGeom>
        </p:spPr>
      </p:pic>
      <p:grpSp>
        <p:nvGrpSpPr>
          <p:cNvPr id="3" name="Grup 2">
            <a:extLst>
              <a:ext uri="{FF2B5EF4-FFF2-40B4-BE49-F238E27FC236}">
                <a16:creationId xmlns:a16="http://schemas.microsoft.com/office/drawing/2014/main" id="{1D58F03D-01FD-34A1-9027-6E7276C13D9B}"/>
              </a:ext>
            </a:extLst>
          </p:cNvPr>
          <p:cNvGrpSpPr/>
          <p:nvPr/>
        </p:nvGrpSpPr>
        <p:grpSpPr>
          <a:xfrm>
            <a:off x="91948" y="6080002"/>
            <a:ext cx="12100052" cy="787399"/>
            <a:chOff x="91948" y="6080002"/>
            <a:chExt cx="12100052" cy="787399"/>
          </a:xfrm>
        </p:grpSpPr>
        <p:pic>
          <p:nvPicPr>
            <p:cNvPr id="9" name="Resim 8">
              <a:extLst>
                <a:ext uri="{FF2B5EF4-FFF2-40B4-BE49-F238E27FC236}">
                  <a16:creationId xmlns:a16="http://schemas.microsoft.com/office/drawing/2014/main" id="{20BBBEAC-2D7C-C05A-932B-DB88A4CAB2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11" name="Resim 10">
              <a:extLst>
                <a:ext uri="{FF2B5EF4-FFF2-40B4-BE49-F238E27FC236}">
                  <a16:creationId xmlns:a16="http://schemas.microsoft.com/office/drawing/2014/main" id="{8F8279DA-DE90-9692-A48E-D4F48F2423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2" name="Resim 11">
              <a:extLst>
                <a:ext uri="{FF2B5EF4-FFF2-40B4-BE49-F238E27FC236}">
                  <a16:creationId xmlns:a16="http://schemas.microsoft.com/office/drawing/2014/main" id="{2EDA0F76-76D9-F29C-714E-AB00FE6920E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3" name="Resim 12" descr="yazı tipi, meneviş mavisi, Majorelle Blue, simge, sembol içeren bir resim&#10;&#10;Açıklama otomatik olarak oluşturuldu">
              <a:extLst>
                <a:ext uri="{FF2B5EF4-FFF2-40B4-BE49-F238E27FC236}">
                  <a16:creationId xmlns:a16="http://schemas.microsoft.com/office/drawing/2014/main" id="{B2686211-1042-3FCD-324A-027B12EF054F}"/>
                </a:ext>
              </a:extLst>
            </p:cNvPr>
            <p:cNvPicPr>
              <a:picLocks noChangeAspect="1"/>
            </p:cNvPicPr>
            <p:nvPr/>
          </p:nvPicPr>
          <p:blipFill>
            <a:blip r:embed="rId7"/>
            <a:stretch>
              <a:fillRect/>
            </a:stretch>
          </p:blipFill>
          <p:spPr>
            <a:xfrm>
              <a:off x="9959297" y="6098171"/>
              <a:ext cx="2232703" cy="744234"/>
            </a:xfrm>
            <a:prstGeom prst="rect">
              <a:avLst/>
            </a:prstGeom>
          </p:spPr>
        </p:pic>
      </p:grpSp>
    </p:spTree>
    <p:extLst>
      <p:ext uri="{BB962C8B-B14F-4D97-AF65-F5344CB8AC3E}">
        <p14:creationId xmlns:p14="http://schemas.microsoft.com/office/powerpoint/2010/main" val="265215355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curtains"/>
      </p:transition>
    </mc:Choice>
    <mc:Fallback>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KILAVUZ </a:t>
            </a:r>
            <a:endParaRPr lang="en-US" sz="4400" dirty="0">
              <a:solidFill>
                <a:schemeClr val="tx1"/>
              </a:solidFill>
            </a:endParaRPr>
          </a:p>
        </p:txBody>
      </p:sp>
      <p:sp>
        <p:nvSpPr>
          <p:cNvPr id="8" name="Metin kutusu 7"/>
          <p:cNvSpPr txBox="1"/>
          <p:nvPr/>
        </p:nvSpPr>
        <p:spPr>
          <a:xfrm>
            <a:off x="0" y="764896"/>
            <a:ext cx="11442700" cy="5355312"/>
          </a:xfrm>
          <a:prstGeom prst="rect">
            <a:avLst/>
          </a:prstGeom>
          <a:solidFill>
            <a:schemeClr val="bg1"/>
          </a:solidFill>
        </p:spPr>
        <p:txBody>
          <a:bodyPr wrap="square" rtlCol="0">
            <a:spAutoFit/>
          </a:bodyPr>
          <a:lstStyle/>
          <a:p>
            <a:endParaRPr lang="tr-TR" sz="2400" dirty="0"/>
          </a:p>
          <a:p>
            <a:endParaRPr lang="tr-TR" sz="2400" dirty="0"/>
          </a:p>
          <a:p>
            <a:endParaRPr lang="tr-TR" sz="2400" dirty="0"/>
          </a:p>
          <a:p>
            <a:endParaRPr lang="tr-TR" sz="2400" dirty="0"/>
          </a:p>
          <a:p>
            <a:endParaRPr lang="tr-TR" sz="2400" dirty="0"/>
          </a:p>
          <a:p>
            <a:endParaRPr lang="tr-TR" sz="2400"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sp>
        <p:nvSpPr>
          <p:cNvPr id="10" name="Alt Başlık 2">
            <a:extLst>
              <a:ext uri="{FF2B5EF4-FFF2-40B4-BE49-F238E27FC236}">
                <a16:creationId xmlns:a16="http://schemas.microsoft.com/office/drawing/2014/main" id="{93FBC6B5-95E3-FF6A-68BD-F0B379D4E438}"/>
              </a:ext>
            </a:extLst>
          </p:cNvPr>
          <p:cNvSpPr txBox="1">
            <a:spLocks/>
          </p:cNvSpPr>
          <p:nvPr/>
        </p:nvSpPr>
        <p:spPr>
          <a:xfrm>
            <a:off x="11442700" y="738935"/>
            <a:ext cx="749300" cy="5354169"/>
          </a:xfrm>
          <a:prstGeom prst="rect">
            <a:avLst/>
          </a:prstGeom>
        </p:spPr>
        <p:txBody>
          <a:bodyPr vert="vert270" lIns="91440" tIns="45720" rIns="91440" bIns="45720" rtlCol="0" anchor="ctr" anchorCtr="0">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r>
              <a:rPr lang="tr-TR" sz="2400" dirty="0">
                <a:solidFill>
                  <a:srgbClr val="002060"/>
                </a:solidFill>
                <a:hlinkClick r:id="rId2">
                  <a:extLst>
                    <a:ext uri="{A12FA001-AC4F-418D-AE19-62706E023703}">
                      <ahyp:hlinkClr xmlns:ahyp="http://schemas.microsoft.com/office/drawing/2018/hyperlinkcolor" val="tx"/>
                    </a:ext>
                  </a:extLst>
                </a:hlinkClick>
              </a:rPr>
              <a:t>www.esldramaactivities.eu</a:t>
            </a:r>
            <a:r>
              <a:rPr lang="tr-TR" sz="2400" dirty="0">
                <a:solidFill>
                  <a:srgbClr val="002060"/>
                </a:solidFill>
              </a:rPr>
              <a:t> </a:t>
            </a:r>
          </a:p>
        </p:txBody>
      </p:sp>
      <p:sp>
        <p:nvSpPr>
          <p:cNvPr id="11" name="Subtitle 11">
            <a:extLst>
              <a:ext uri="{FF2B5EF4-FFF2-40B4-BE49-F238E27FC236}">
                <a16:creationId xmlns:a16="http://schemas.microsoft.com/office/drawing/2014/main" id="{F330432C-B719-C3F1-53DC-A8990AADE691}"/>
              </a:ext>
            </a:extLst>
          </p:cNvPr>
          <p:cNvSpPr>
            <a:spLocks noGrp="1"/>
          </p:cNvSpPr>
          <p:nvPr>
            <p:ph type="subTitle" idx="1"/>
          </p:nvPr>
        </p:nvSpPr>
        <p:spPr>
          <a:xfrm>
            <a:off x="2033961" y="1905828"/>
            <a:ext cx="8031311" cy="3073448"/>
          </a:xfrm>
          <a:solidFill>
            <a:schemeClr val="bg1">
              <a:lumMod val="95000"/>
            </a:schemeClr>
          </a:solidFill>
        </p:spPr>
        <p:txBody>
          <a:bodyPr>
            <a:noAutofit/>
          </a:bodyPr>
          <a:lstStyle/>
          <a:p>
            <a:pPr algn="ctr"/>
            <a:r>
              <a:rPr lang="tr-TR" b="1" dirty="0">
                <a:solidFill>
                  <a:srgbClr val="0070C0"/>
                </a:solidFill>
                <a:latin typeface="Poppins" panose="00000500000000000000" pitchFamily="2" charset="-94"/>
                <a:cs typeface="Poppins" panose="00000500000000000000" pitchFamily="2" charset="-94"/>
              </a:rPr>
              <a:t>Alt başlık-10:</a:t>
            </a:r>
          </a:p>
          <a:p>
            <a:pPr algn="ctr"/>
            <a:endParaRPr lang="tr-TR" dirty="0">
              <a:solidFill>
                <a:srgbClr val="0070C0"/>
              </a:solidFill>
              <a:latin typeface="Poppins" panose="00000500000000000000" pitchFamily="2" charset="-94"/>
              <a:cs typeface="Poppins" panose="00000500000000000000" pitchFamily="2" charset="-94"/>
            </a:endParaRPr>
          </a:p>
          <a:p>
            <a:pPr algn="ctr"/>
            <a:r>
              <a:rPr lang="en-US" b="1" i="0" u="sng" dirty="0" err="1">
                <a:solidFill>
                  <a:srgbClr val="0A477E"/>
                </a:solidFill>
                <a:effectLst/>
                <a:latin typeface="Poppins" panose="00000500000000000000" pitchFamily="2" charset="-94"/>
                <a:hlinkClick r:id="rId3"/>
              </a:rPr>
              <a:t>Tüm</a:t>
            </a:r>
            <a:r>
              <a:rPr lang="en-US" b="1" i="0" u="sng" dirty="0">
                <a:solidFill>
                  <a:srgbClr val="0A477E"/>
                </a:solidFill>
                <a:effectLst/>
                <a:latin typeface="Poppins" panose="00000500000000000000" pitchFamily="2" charset="-94"/>
                <a:hlinkClick r:id="rId3"/>
              </a:rPr>
              <a:t> </a:t>
            </a:r>
            <a:r>
              <a:rPr lang="en-US" b="1" i="0" u="sng" dirty="0" err="1">
                <a:solidFill>
                  <a:srgbClr val="0A477E"/>
                </a:solidFill>
                <a:effectLst/>
                <a:latin typeface="Poppins" panose="00000500000000000000" pitchFamily="2" charset="-94"/>
                <a:hlinkClick r:id="rId3"/>
              </a:rPr>
              <a:t>iletişimin</a:t>
            </a:r>
            <a:r>
              <a:rPr lang="en-US" b="1" i="0" u="sng" dirty="0">
                <a:solidFill>
                  <a:srgbClr val="0A477E"/>
                </a:solidFill>
                <a:effectLst/>
                <a:latin typeface="Poppins" panose="00000500000000000000" pitchFamily="2" charset="-94"/>
                <a:hlinkClick r:id="rId3"/>
              </a:rPr>
              <a:t> İngilizce </a:t>
            </a:r>
            <a:r>
              <a:rPr lang="en-US" b="1" i="0" u="sng" dirty="0" err="1">
                <a:solidFill>
                  <a:srgbClr val="0A477E"/>
                </a:solidFill>
                <a:effectLst/>
                <a:latin typeface="Poppins" panose="00000500000000000000" pitchFamily="2" charset="-94"/>
                <a:hlinkClick r:id="rId3"/>
              </a:rPr>
              <a:t>olduğu</a:t>
            </a:r>
            <a:r>
              <a:rPr lang="en-US" b="1" i="0" u="sng" dirty="0">
                <a:solidFill>
                  <a:srgbClr val="0A477E"/>
                </a:solidFill>
                <a:effectLst/>
                <a:latin typeface="Poppins" panose="00000500000000000000" pitchFamily="2" charset="-94"/>
                <a:hlinkClick r:id="rId3"/>
              </a:rPr>
              <a:t> </a:t>
            </a:r>
            <a:r>
              <a:rPr lang="en-US" b="1" i="0" u="sng" dirty="0" err="1">
                <a:solidFill>
                  <a:srgbClr val="0A477E"/>
                </a:solidFill>
                <a:effectLst/>
                <a:latin typeface="Poppins" panose="00000500000000000000" pitchFamily="2" charset="-94"/>
                <a:hlinkClick r:id="rId3"/>
              </a:rPr>
              <a:t>yabancı</a:t>
            </a:r>
            <a:r>
              <a:rPr lang="en-US" b="1" i="0" u="sng" dirty="0">
                <a:solidFill>
                  <a:srgbClr val="0A477E"/>
                </a:solidFill>
                <a:effectLst/>
                <a:latin typeface="Poppins" panose="00000500000000000000" pitchFamily="2" charset="-94"/>
                <a:hlinkClick r:id="rId3"/>
              </a:rPr>
              <a:t> </a:t>
            </a:r>
            <a:r>
              <a:rPr lang="en-US" b="1" i="0" u="sng" dirty="0" err="1">
                <a:solidFill>
                  <a:srgbClr val="0A477E"/>
                </a:solidFill>
                <a:effectLst/>
                <a:latin typeface="Poppins" panose="00000500000000000000" pitchFamily="2" charset="-94"/>
                <a:hlinkClick r:id="rId3"/>
              </a:rPr>
              <a:t>bir</a:t>
            </a:r>
            <a:r>
              <a:rPr lang="en-US" b="1" i="0" u="sng" dirty="0">
                <a:solidFill>
                  <a:srgbClr val="0A477E"/>
                </a:solidFill>
                <a:effectLst/>
                <a:latin typeface="Poppins" panose="00000500000000000000" pitchFamily="2" charset="-94"/>
                <a:hlinkClick r:id="rId3"/>
              </a:rPr>
              <a:t> </a:t>
            </a:r>
            <a:r>
              <a:rPr lang="en-US" b="1" i="0" u="sng" dirty="0" err="1">
                <a:solidFill>
                  <a:srgbClr val="0A477E"/>
                </a:solidFill>
                <a:effectLst/>
                <a:latin typeface="Poppins" panose="00000500000000000000" pitchFamily="2" charset="-94"/>
                <a:hlinkClick r:id="rId3"/>
              </a:rPr>
              <a:t>toplumda</a:t>
            </a:r>
            <a:r>
              <a:rPr lang="en-US" b="1" i="0" u="sng" dirty="0">
                <a:solidFill>
                  <a:srgbClr val="0A477E"/>
                </a:solidFill>
                <a:effectLst/>
                <a:latin typeface="Poppins" panose="00000500000000000000" pitchFamily="2" charset="-94"/>
                <a:hlinkClick r:id="rId3"/>
              </a:rPr>
              <a:t> </a:t>
            </a:r>
            <a:r>
              <a:rPr lang="en-US" b="1" i="0" u="sng" dirty="0" err="1">
                <a:solidFill>
                  <a:srgbClr val="0A477E"/>
                </a:solidFill>
                <a:effectLst/>
                <a:latin typeface="Poppins" panose="00000500000000000000" pitchFamily="2" charset="-94"/>
                <a:hlinkClick r:id="rId3"/>
              </a:rPr>
              <a:t>konuşmanızla</a:t>
            </a:r>
            <a:r>
              <a:rPr lang="en-US" b="1" i="0" u="sng" dirty="0">
                <a:solidFill>
                  <a:srgbClr val="0A477E"/>
                </a:solidFill>
                <a:effectLst/>
                <a:latin typeface="Poppins" panose="00000500000000000000" pitchFamily="2" charset="-94"/>
                <a:hlinkClick r:id="rId3"/>
              </a:rPr>
              <a:t> </a:t>
            </a:r>
            <a:r>
              <a:rPr lang="en-US" b="1" i="0" u="sng" dirty="0" err="1">
                <a:solidFill>
                  <a:srgbClr val="0A477E"/>
                </a:solidFill>
                <a:effectLst/>
                <a:latin typeface="Poppins" panose="00000500000000000000" pitchFamily="2" charset="-94"/>
                <a:hlinkClick r:id="rId3"/>
              </a:rPr>
              <a:t>nasıl</a:t>
            </a:r>
            <a:r>
              <a:rPr lang="en-US" b="1" i="0" u="sng" dirty="0">
                <a:solidFill>
                  <a:srgbClr val="0A477E"/>
                </a:solidFill>
                <a:effectLst/>
                <a:latin typeface="Poppins" panose="00000500000000000000" pitchFamily="2" charset="-94"/>
                <a:hlinkClick r:id="rId3"/>
              </a:rPr>
              <a:t> </a:t>
            </a:r>
            <a:r>
              <a:rPr lang="en-US" b="1" i="0" u="sng" dirty="0" err="1">
                <a:solidFill>
                  <a:srgbClr val="0A477E"/>
                </a:solidFill>
                <a:effectLst/>
                <a:latin typeface="Poppins" panose="00000500000000000000" pitchFamily="2" charset="-94"/>
                <a:hlinkClick r:id="rId3"/>
              </a:rPr>
              <a:t>kabul</a:t>
            </a:r>
            <a:r>
              <a:rPr lang="en-US" b="1" i="0" u="sng" dirty="0">
                <a:solidFill>
                  <a:srgbClr val="0A477E"/>
                </a:solidFill>
                <a:effectLst/>
                <a:latin typeface="Poppins" panose="00000500000000000000" pitchFamily="2" charset="-94"/>
                <a:hlinkClick r:id="rId3"/>
              </a:rPr>
              <a:t> </a:t>
            </a:r>
            <a:r>
              <a:rPr lang="en-US" b="1" i="0" u="sng" dirty="0" err="1">
                <a:solidFill>
                  <a:srgbClr val="0A477E"/>
                </a:solidFill>
                <a:effectLst/>
                <a:latin typeface="Poppins" panose="00000500000000000000" pitchFamily="2" charset="-94"/>
                <a:hlinkClick r:id="rId3"/>
              </a:rPr>
              <a:t>görürsünüz</a:t>
            </a:r>
            <a:endParaRPr lang="en-US" b="1" i="0" dirty="0">
              <a:solidFill>
                <a:srgbClr val="1E88E5"/>
              </a:solidFill>
              <a:effectLst/>
              <a:latin typeface="Poppins" panose="00000500000000000000" pitchFamily="2" charset="-94"/>
            </a:endParaRPr>
          </a:p>
          <a:p>
            <a:pPr marL="342900" indent="-342900" algn="ctr">
              <a:buFont typeface="Arial" panose="020B0604020202020204" pitchFamily="34" charset="0"/>
              <a:buChar char="•"/>
            </a:pPr>
            <a:r>
              <a:rPr lang="tr-TR" dirty="0">
                <a:solidFill>
                  <a:srgbClr val="0070C0"/>
                </a:solidFill>
                <a:latin typeface="Poppins" panose="00000500000000000000" pitchFamily="2" charset="-94"/>
                <a:cs typeface="Poppins" panose="00000500000000000000" pitchFamily="2" charset="-94"/>
              </a:rPr>
              <a:t>Soru 1 </a:t>
            </a:r>
          </a:p>
          <a:p>
            <a:pPr marL="342900" indent="-342900" algn="ctr">
              <a:buFont typeface="Arial" panose="020B0604020202020204" pitchFamily="34" charset="0"/>
              <a:buChar char="•"/>
            </a:pPr>
            <a:r>
              <a:rPr lang="tr-TR" dirty="0">
                <a:solidFill>
                  <a:srgbClr val="0070C0"/>
                </a:solidFill>
                <a:latin typeface="Poppins" panose="00000500000000000000" pitchFamily="2" charset="-94"/>
                <a:cs typeface="Poppins" panose="00000500000000000000" pitchFamily="2" charset="-94"/>
              </a:rPr>
              <a:t>Soru 2 </a:t>
            </a:r>
          </a:p>
          <a:p>
            <a:pPr marL="342900" indent="-342900" algn="ctr">
              <a:buFont typeface="Arial" panose="020B0604020202020204" pitchFamily="34" charset="0"/>
              <a:buChar char="•"/>
            </a:pPr>
            <a:r>
              <a:rPr lang="tr-TR" dirty="0">
                <a:solidFill>
                  <a:srgbClr val="0070C0"/>
                </a:solidFill>
                <a:latin typeface="Poppins" panose="00000500000000000000" pitchFamily="2" charset="-94"/>
                <a:cs typeface="Poppins" panose="00000500000000000000" pitchFamily="2" charset="-94"/>
              </a:rPr>
              <a:t>Soru 3 </a:t>
            </a:r>
            <a:r>
              <a:rPr lang="en-US" dirty="0">
                <a:solidFill>
                  <a:srgbClr val="0070C0"/>
                </a:solidFill>
                <a:latin typeface="Poppins" panose="00000500000000000000" pitchFamily="2" charset="-94"/>
                <a:cs typeface="Poppins" panose="00000500000000000000" pitchFamily="2" charset="-94"/>
              </a:rPr>
              <a:t> </a:t>
            </a:r>
          </a:p>
        </p:txBody>
      </p:sp>
      <p:pic>
        <p:nvPicPr>
          <p:cNvPr id="13" name="Resim 12">
            <a:extLst>
              <a:ext uri="{FF2B5EF4-FFF2-40B4-BE49-F238E27FC236}">
                <a16:creationId xmlns:a16="http://schemas.microsoft.com/office/drawing/2014/main" id="{F924979D-341C-5E37-BB2D-9293D2799CBB}"/>
              </a:ext>
            </a:extLst>
          </p:cNvPr>
          <p:cNvPicPr>
            <a:picLocks noChangeAspect="1"/>
          </p:cNvPicPr>
          <p:nvPr/>
        </p:nvPicPr>
        <p:blipFill>
          <a:blip r:embed="rId4"/>
          <a:stretch>
            <a:fillRect/>
          </a:stretch>
        </p:blipFill>
        <p:spPr>
          <a:xfrm>
            <a:off x="193488" y="36653"/>
            <a:ext cx="1294653" cy="1675433"/>
          </a:xfrm>
          <a:prstGeom prst="rect">
            <a:avLst/>
          </a:prstGeom>
        </p:spPr>
      </p:pic>
      <p:sp>
        <p:nvSpPr>
          <p:cNvPr id="3" name="Unvan 1">
            <a:extLst>
              <a:ext uri="{FF2B5EF4-FFF2-40B4-BE49-F238E27FC236}">
                <a16:creationId xmlns:a16="http://schemas.microsoft.com/office/drawing/2014/main" id="{1761C1F0-BE11-3949-AEF7-DFECCC0B1729}"/>
              </a:ext>
            </a:extLst>
          </p:cNvPr>
          <p:cNvSpPr txBox="1">
            <a:spLocks/>
          </p:cNvSpPr>
          <p:nvPr/>
        </p:nvSpPr>
        <p:spPr>
          <a:xfrm>
            <a:off x="1640914" y="769470"/>
            <a:ext cx="9595972" cy="738935"/>
          </a:xfrm>
          <a:prstGeom prst="rect">
            <a:avLst/>
          </a:prstGeom>
          <a:solidFill>
            <a:schemeClr val="accent1"/>
          </a:solidFill>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5900" kern="1200" spc="-100" baseline="0">
                <a:solidFill>
                  <a:srgbClr val="FFFFFF"/>
                </a:solidFill>
                <a:latin typeface="+mj-lt"/>
                <a:ea typeface="+mj-ea"/>
                <a:cs typeface="+mj-cs"/>
              </a:defRPr>
            </a:lvl1pPr>
          </a:lstStyle>
          <a:p>
            <a:pPr algn="ctr"/>
            <a:r>
              <a:rPr lang="tr-TR" sz="2800" dirty="0">
                <a:solidFill>
                  <a:schemeClr val="bg1"/>
                </a:solidFill>
              </a:rPr>
              <a:t>MODÜL-2: Eğitim modülü: nasıl yapılır</a:t>
            </a:r>
            <a:endParaRPr lang="en-US" sz="2800" dirty="0">
              <a:solidFill>
                <a:schemeClr val="bg1"/>
              </a:solidFill>
            </a:endParaRPr>
          </a:p>
        </p:txBody>
      </p:sp>
      <p:grpSp>
        <p:nvGrpSpPr>
          <p:cNvPr id="7" name="Grup 6">
            <a:extLst>
              <a:ext uri="{FF2B5EF4-FFF2-40B4-BE49-F238E27FC236}">
                <a16:creationId xmlns:a16="http://schemas.microsoft.com/office/drawing/2014/main" id="{EF966815-33E8-8EF4-AE24-985C1D3F7F57}"/>
              </a:ext>
            </a:extLst>
          </p:cNvPr>
          <p:cNvGrpSpPr/>
          <p:nvPr/>
        </p:nvGrpSpPr>
        <p:grpSpPr>
          <a:xfrm>
            <a:off x="91948" y="6080002"/>
            <a:ext cx="12100052" cy="787399"/>
            <a:chOff x="91948" y="6080002"/>
            <a:chExt cx="12100052" cy="787399"/>
          </a:xfrm>
        </p:grpSpPr>
        <p:pic>
          <p:nvPicPr>
            <p:cNvPr id="9" name="Resim 8">
              <a:extLst>
                <a:ext uri="{FF2B5EF4-FFF2-40B4-BE49-F238E27FC236}">
                  <a16:creationId xmlns:a16="http://schemas.microsoft.com/office/drawing/2014/main" id="{8BFCF041-0622-EDEA-52B2-F2AA186D90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12" name="Resim 11">
              <a:extLst>
                <a:ext uri="{FF2B5EF4-FFF2-40B4-BE49-F238E27FC236}">
                  <a16:creationId xmlns:a16="http://schemas.microsoft.com/office/drawing/2014/main" id="{FA330C73-D1D0-34DA-48BE-13152067B62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4" name="Resim 13">
              <a:extLst>
                <a:ext uri="{FF2B5EF4-FFF2-40B4-BE49-F238E27FC236}">
                  <a16:creationId xmlns:a16="http://schemas.microsoft.com/office/drawing/2014/main" id="{6738593C-3A4D-44B4-8DC6-0AE7A4D9391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5" name="Resim 14" descr="yazı tipi, meneviş mavisi, Majorelle Blue, simge, sembol içeren bir resim&#10;&#10;Açıklama otomatik olarak oluşturuldu">
              <a:extLst>
                <a:ext uri="{FF2B5EF4-FFF2-40B4-BE49-F238E27FC236}">
                  <a16:creationId xmlns:a16="http://schemas.microsoft.com/office/drawing/2014/main" id="{8EE88607-4005-E4DC-8853-448F6BD6FFE9}"/>
                </a:ext>
              </a:extLst>
            </p:cNvPr>
            <p:cNvPicPr>
              <a:picLocks noChangeAspect="1"/>
            </p:cNvPicPr>
            <p:nvPr/>
          </p:nvPicPr>
          <p:blipFill>
            <a:blip r:embed="rId8"/>
            <a:stretch>
              <a:fillRect/>
            </a:stretch>
          </p:blipFill>
          <p:spPr>
            <a:xfrm>
              <a:off x="9959297" y="6098171"/>
              <a:ext cx="2232703" cy="744234"/>
            </a:xfrm>
            <a:prstGeom prst="rect">
              <a:avLst/>
            </a:prstGeom>
          </p:spPr>
        </p:pic>
      </p:grpSp>
    </p:spTree>
    <p:extLst>
      <p:ext uri="{BB962C8B-B14F-4D97-AF65-F5344CB8AC3E}">
        <p14:creationId xmlns:p14="http://schemas.microsoft.com/office/powerpoint/2010/main" val="278649390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curtains"/>
      </p:transition>
    </mc:Choice>
    <mc:Fallback>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KILAVUZ </a:t>
            </a:r>
            <a:endParaRPr lang="en-US" sz="4400" dirty="0">
              <a:solidFill>
                <a:schemeClr val="tx1"/>
              </a:solidFill>
            </a:endParaRPr>
          </a:p>
        </p:txBody>
      </p:sp>
      <p:sp>
        <p:nvSpPr>
          <p:cNvPr id="8" name="Metin kutusu 7"/>
          <p:cNvSpPr txBox="1"/>
          <p:nvPr/>
        </p:nvSpPr>
        <p:spPr>
          <a:xfrm>
            <a:off x="0" y="746967"/>
            <a:ext cx="11442700" cy="5355312"/>
          </a:xfrm>
          <a:prstGeom prst="rect">
            <a:avLst/>
          </a:prstGeom>
          <a:solidFill>
            <a:schemeClr val="bg1"/>
          </a:solidFill>
        </p:spPr>
        <p:txBody>
          <a:bodyPr wrap="square" rtlCol="0">
            <a:spAutoFit/>
          </a:bodyPr>
          <a:lstStyle/>
          <a:p>
            <a:endParaRPr lang="tr-TR" sz="2400" dirty="0"/>
          </a:p>
          <a:p>
            <a:endParaRPr lang="tr-TR" sz="2400" dirty="0"/>
          </a:p>
          <a:p>
            <a:endParaRPr lang="tr-TR" sz="2400" dirty="0"/>
          </a:p>
          <a:p>
            <a:endParaRPr lang="tr-TR" sz="2400" dirty="0"/>
          </a:p>
          <a:p>
            <a:endParaRPr lang="tr-TR" sz="2400" dirty="0"/>
          </a:p>
          <a:p>
            <a:endParaRPr lang="tr-TR" sz="2400"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sp>
        <p:nvSpPr>
          <p:cNvPr id="10" name="Alt Başlık 2">
            <a:extLst>
              <a:ext uri="{FF2B5EF4-FFF2-40B4-BE49-F238E27FC236}">
                <a16:creationId xmlns:a16="http://schemas.microsoft.com/office/drawing/2014/main" id="{93FBC6B5-95E3-FF6A-68BD-F0B379D4E438}"/>
              </a:ext>
            </a:extLst>
          </p:cNvPr>
          <p:cNvSpPr txBox="1">
            <a:spLocks/>
          </p:cNvSpPr>
          <p:nvPr/>
        </p:nvSpPr>
        <p:spPr>
          <a:xfrm>
            <a:off x="11442700" y="738935"/>
            <a:ext cx="749300" cy="5354169"/>
          </a:xfrm>
          <a:prstGeom prst="rect">
            <a:avLst/>
          </a:prstGeom>
        </p:spPr>
        <p:txBody>
          <a:bodyPr vert="vert270" lIns="91440" tIns="45720" rIns="91440" bIns="45720" rtlCol="0" anchor="ctr" anchorCtr="0">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r>
              <a:rPr lang="tr-TR" sz="2400" dirty="0">
                <a:solidFill>
                  <a:srgbClr val="002060"/>
                </a:solidFill>
                <a:hlinkClick r:id="rId2">
                  <a:extLst>
                    <a:ext uri="{A12FA001-AC4F-418D-AE19-62706E023703}">
                      <ahyp:hlinkClr xmlns:ahyp="http://schemas.microsoft.com/office/drawing/2018/hyperlinkcolor" val="tx"/>
                    </a:ext>
                  </a:extLst>
                </a:hlinkClick>
              </a:rPr>
              <a:t>www.esldramaactivities.eu</a:t>
            </a:r>
            <a:r>
              <a:rPr lang="tr-TR" sz="2400" dirty="0">
                <a:solidFill>
                  <a:srgbClr val="002060"/>
                </a:solidFill>
              </a:rPr>
              <a:t> </a:t>
            </a:r>
          </a:p>
        </p:txBody>
      </p:sp>
      <p:pic>
        <p:nvPicPr>
          <p:cNvPr id="11" name="Resim 10">
            <a:extLst>
              <a:ext uri="{FF2B5EF4-FFF2-40B4-BE49-F238E27FC236}">
                <a16:creationId xmlns:a16="http://schemas.microsoft.com/office/drawing/2014/main" id="{8580787B-D3D2-2B03-D763-59A12B7C1D5C}"/>
              </a:ext>
            </a:extLst>
          </p:cNvPr>
          <p:cNvPicPr>
            <a:picLocks noChangeAspect="1"/>
          </p:cNvPicPr>
          <p:nvPr/>
        </p:nvPicPr>
        <p:blipFill rotWithShape="1">
          <a:blip r:embed="rId3"/>
          <a:srcRect l="4559" t="34503" r="6145" b="38033"/>
          <a:stretch/>
        </p:blipFill>
        <p:spPr>
          <a:xfrm>
            <a:off x="277906" y="2455300"/>
            <a:ext cx="10886888" cy="1882589"/>
          </a:xfrm>
          <a:prstGeom prst="rect">
            <a:avLst/>
          </a:prstGeom>
        </p:spPr>
      </p:pic>
      <p:grpSp>
        <p:nvGrpSpPr>
          <p:cNvPr id="3" name="Grup 2">
            <a:extLst>
              <a:ext uri="{FF2B5EF4-FFF2-40B4-BE49-F238E27FC236}">
                <a16:creationId xmlns:a16="http://schemas.microsoft.com/office/drawing/2014/main" id="{4E2FB0DE-0445-22C2-7765-AA72BEFA0C3C}"/>
              </a:ext>
            </a:extLst>
          </p:cNvPr>
          <p:cNvGrpSpPr/>
          <p:nvPr/>
        </p:nvGrpSpPr>
        <p:grpSpPr>
          <a:xfrm>
            <a:off x="91948" y="6080002"/>
            <a:ext cx="12100052" cy="787399"/>
            <a:chOff x="91948" y="6080002"/>
            <a:chExt cx="12100052" cy="787399"/>
          </a:xfrm>
        </p:grpSpPr>
        <p:pic>
          <p:nvPicPr>
            <p:cNvPr id="7" name="Resim 6">
              <a:extLst>
                <a:ext uri="{FF2B5EF4-FFF2-40B4-BE49-F238E27FC236}">
                  <a16:creationId xmlns:a16="http://schemas.microsoft.com/office/drawing/2014/main" id="{788D1D76-C859-81C2-7E89-A2C4363B76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9" name="Resim 8">
              <a:extLst>
                <a:ext uri="{FF2B5EF4-FFF2-40B4-BE49-F238E27FC236}">
                  <a16:creationId xmlns:a16="http://schemas.microsoft.com/office/drawing/2014/main" id="{9671C3F7-E2EB-B105-3BD9-2CF9A21A593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2" name="Resim 11">
              <a:extLst>
                <a:ext uri="{FF2B5EF4-FFF2-40B4-BE49-F238E27FC236}">
                  <a16:creationId xmlns:a16="http://schemas.microsoft.com/office/drawing/2014/main" id="{4D517B4D-69C2-F243-68E4-93CB3F20D2E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3" name="Resim 12" descr="yazı tipi, meneviş mavisi, Majorelle Blue, simge, sembol içeren bir resim&#10;&#10;Açıklama otomatik olarak oluşturuldu">
              <a:extLst>
                <a:ext uri="{FF2B5EF4-FFF2-40B4-BE49-F238E27FC236}">
                  <a16:creationId xmlns:a16="http://schemas.microsoft.com/office/drawing/2014/main" id="{D1ACED15-C09B-B3EF-6A71-BBB02E817328}"/>
                </a:ext>
              </a:extLst>
            </p:cNvPr>
            <p:cNvPicPr>
              <a:picLocks noChangeAspect="1"/>
            </p:cNvPicPr>
            <p:nvPr/>
          </p:nvPicPr>
          <p:blipFill>
            <a:blip r:embed="rId7"/>
            <a:stretch>
              <a:fillRect/>
            </a:stretch>
          </p:blipFill>
          <p:spPr>
            <a:xfrm>
              <a:off x="9959297" y="6098171"/>
              <a:ext cx="2232703" cy="744234"/>
            </a:xfrm>
            <a:prstGeom prst="rect">
              <a:avLst/>
            </a:prstGeom>
          </p:spPr>
        </p:pic>
      </p:grpSp>
    </p:spTree>
    <p:extLst>
      <p:ext uri="{BB962C8B-B14F-4D97-AF65-F5344CB8AC3E}">
        <p14:creationId xmlns:p14="http://schemas.microsoft.com/office/powerpoint/2010/main" val="55079129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curtains"/>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Metin kutusu 14">
            <a:extLst>
              <a:ext uri="{FF2B5EF4-FFF2-40B4-BE49-F238E27FC236}">
                <a16:creationId xmlns:a16="http://schemas.microsoft.com/office/drawing/2014/main" id="{0FF162F0-F626-900E-2947-E2494EFD534D}"/>
              </a:ext>
            </a:extLst>
          </p:cNvPr>
          <p:cNvSpPr txBox="1"/>
          <p:nvPr/>
        </p:nvSpPr>
        <p:spPr>
          <a:xfrm>
            <a:off x="0" y="745846"/>
            <a:ext cx="11442700" cy="5632311"/>
          </a:xfrm>
          <a:prstGeom prst="rect">
            <a:avLst/>
          </a:prstGeom>
          <a:solidFill>
            <a:schemeClr val="bg1"/>
          </a:solidFill>
        </p:spPr>
        <p:txBody>
          <a:bodyPr wrap="square" rtlCol="0">
            <a:spAutoFit/>
          </a:bodyPr>
          <a:lstStyle/>
          <a:p>
            <a:pPr lvl="0" fontAlgn="base"/>
            <a:endParaRPr lang="tr-TR" sz="2400" dirty="0"/>
          </a:p>
          <a:p>
            <a:pPr lvl="0" fontAlgn="base"/>
            <a:endParaRPr lang="tr-TR" sz="2400" dirty="0"/>
          </a:p>
          <a:p>
            <a:pPr lvl="0" fontAlgn="base"/>
            <a:endParaRPr lang="tr-TR" sz="2400" dirty="0"/>
          </a:p>
          <a:p>
            <a:pPr lvl="0" fontAlgn="base"/>
            <a:endParaRPr lang="tr-TR" sz="2400" dirty="0"/>
          </a:p>
          <a:p>
            <a:pPr lvl="0" fontAlgn="base"/>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p:txBody>
      </p:sp>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KILAVUZ  </a:t>
            </a:r>
          </a:p>
        </p:txBody>
      </p:sp>
      <p:sp>
        <p:nvSpPr>
          <p:cNvPr id="3" name="Alt Başlık 2"/>
          <p:cNvSpPr>
            <a:spLocks noGrp="1"/>
          </p:cNvSpPr>
          <p:nvPr>
            <p:ph type="subTitle" idx="1"/>
          </p:nvPr>
        </p:nvSpPr>
        <p:spPr>
          <a:xfrm>
            <a:off x="11442700" y="738935"/>
            <a:ext cx="749300" cy="5354169"/>
          </a:xfrm>
        </p:spPr>
        <p:txBody>
          <a:bodyPr vert="vert270" anchor="ctr" anchorCtr="0">
            <a:normAutofit/>
          </a:bodyPr>
          <a:lstStyle/>
          <a:p>
            <a:pPr algn="ctr"/>
            <a:r>
              <a:rPr lang="tr-TR" sz="2000" dirty="0">
                <a:solidFill>
                  <a:srgbClr val="002060"/>
                </a:solidFill>
                <a:hlinkClick r:id="rId2">
                  <a:extLst>
                    <a:ext uri="{A12FA001-AC4F-418D-AE19-62706E023703}">
                      <ahyp:hlinkClr xmlns:ahyp="http://schemas.microsoft.com/office/drawing/2018/hyperlinkcolor" val="tx"/>
                    </a:ext>
                  </a:extLst>
                </a:hlinkClick>
              </a:rPr>
              <a:t>e-Learning Platform (esldramaactivities.eu)</a:t>
            </a:r>
            <a:endParaRPr lang="tr-TR" sz="2000" dirty="0">
              <a:solidFill>
                <a:srgbClr val="002060"/>
              </a:solidFill>
            </a:endParaRPr>
          </a:p>
        </p:txBody>
      </p:sp>
      <p:sp>
        <p:nvSpPr>
          <p:cNvPr id="8" name="Metin kutusu 7"/>
          <p:cNvSpPr txBox="1"/>
          <p:nvPr/>
        </p:nvSpPr>
        <p:spPr>
          <a:xfrm>
            <a:off x="0" y="1505829"/>
            <a:ext cx="11442700" cy="4616648"/>
          </a:xfrm>
          <a:prstGeom prst="rect">
            <a:avLst/>
          </a:prstGeom>
          <a:solidFill>
            <a:schemeClr val="bg1"/>
          </a:solidFill>
        </p:spPr>
        <p:txBody>
          <a:bodyPr wrap="square" rtlCol="0">
            <a:spAutoFit/>
          </a:bodyPr>
          <a:lstStyle/>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grpSp>
        <p:nvGrpSpPr>
          <p:cNvPr id="9" name="Grup 8">
            <a:extLst>
              <a:ext uri="{FF2B5EF4-FFF2-40B4-BE49-F238E27FC236}">
                <a16:creationId xmlns:a16="http://schemas.microsoft.com/office/drawing/2014/main" id="{26BFD298-1AB2-A880-AD6B-1F94D2195044}"/>
              </a:ext>
            </a:extLst>
          </p:cNvPr>
          <p:cNvGrpSpPr/>
          <p:nvPr/>
        </p:nvGrpSpPr>
        <p:grpSpPr>
          <a:xfrm>
            <a:off x="91948" y="6080002"/>
            <a:ext cx="12100052" cy="787399"/>
            <a:chOff x="91948" y="6080002"/>
            <a:chExt cx="12100052" cy="787399"/>
          </a:xfrm>
        </p:grpSpPr>
        <p:pic>
          <p:nvPicPr>
            <p:cNvPr id="10" name="Resim 9">
              <a:extLst>
                <a:ext uri="{FF2B5EF4-FFF2-40B4-BE49-F238E27FC236}">
                  <a16:creationId xmlns:a16="http://schemas.microsoft.com/office/drawing/2014/main" id="{FD6A3A5A-E365-A8AF-857E-16CB28DA0A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11" name="Resim 10">
              <a:extLst>
                <a:ext uri="{FF2B5EF4-FFF2-40B4-BE49-F238E27FC236}">
                  <a16:creationId xmlns:a16="http://schemas.microsoft.com/office/drawing/2014/main" id="{986825DF-257A-C2BE-BDAA-3152D58F4C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2" name="Resim 11">
              <a:extLst>
                <a:ext uri="{FF2B5EF4-FFF2-40B4-BE49-F238E27FC236}">
                  <a16:creationId xmlns:a16="http://schemas.microsoft.com/office/drawing/2014/main" id="{091120BB-0128-795B-8800-4AC202C85B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3" name="Resim 12" descr="yazı tipi, meneviş mavisi, Majorelle Blue, simge, sembol içeren bir resim&#10;&#10;Açıklama otomatik olarak oluşturuldu">
              <a:extLst>
                <a:ext uri="{FF2B5EF4-FFF2-40B4-BE49-F238E27FC236}">
                  <a16:creationId xmlns:a16="http://schemas.microsoft.com/office/drawing/2014/main" id="{9901C775-E159-7009-E948-16588FD0C7F9}"/>
                </a:ext>
              </a:extLst>
            </p:cNvPr>
            <p:cNvPicPr>
              <a:picLocks noChangeAspect="1"/>
            </p:cNvPicPr>
            <p:nvPr/>
          </p:nvPicPr>
          <p:blipFill>
            <a:blip r:embed="rId6"/>
            <a:stretch>
              <a:fillRect/>
            </a:stretch>
          </p:blipFill>
          <p:spPr>
            <a:xfrm>
              <a:off x="9959297" y="6098171"/>
              <a:ext cx="2232703" cy="744234"/>
            </a:xfrm>
            <a:prstGeom prst="rect">
              <a:avLst/>
            </a:prstGeom>
          </p:spPr>
        </p:pic>
      </p:grpSp>
      <p:sp>
        <p:nvSpPr>
          <p:cNvPr id="14" name="Subtitle 11">
            <a:extLst>
              <a:ext uri="{FF2B5EF4-FFF2-40B4-BE49-F238E27FC236}">
                <a16:creationId xmlns:a16="http://schemas.microsoft.com/office/drawing/2014/main" id="{98F91304-FD49-4D48-8D04-AE4C66A7DA93}"/>
              </a:ext>
            </a:extLst>
          </p:cNvPr>
          <p:cNvSpPr txBox="1">
            <a:spLocks/>
          </p:cNvSpPr>
          <p:nvPr/>
        </p:nvSpPr>
        <p:spPr>
          <a:xfrm>
            <a:off x="1719664" y="2405553"/>
            <a:ext cx="8659906" cy="1538918"/>
          </a:xfrm>
          <a:prstGeom prst="rect">
            <a:avLst/>
          </a:prstGeom>
          <a:solidFill>
            <a:schemeClr val="bg1">
              <a:lumMod val="95000"/>
            </a:schemeClr>
          </a:solidFill>
        </p:spPr>
        <p:txBody>
          <a:bodyPr vert="horz" lIns="91440" tIns="45720" rIns="91440" bIns="45720" rtlCol="0" anchor="t">
            <a:no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r>
              <a:rPr lang="en-GB" dirty="0" err="1">
                <a:solidFill>
                  <a:srgbClr val="0070C0"/>
                </a:solidFill>
                <a:latin typeface="Poppins" panose="00000500000000000000" pitchFamily="2" charset="-94"/>
                <a:cs typeface="Poppins" panose="00000500000000000000" pitchFamily="2" charset="-94"/>
              </a:rPr>
              <a:t>Platforma</a:t>
            </a:r>
            <a:r>
              <a:rPr lang="en-GB" dirty="0">
                <a:solidFill>
                  <a:srgbClr val="0070C0"/>
                </a:solidFill>
                <a:latin typeface="Poppins" panose="00000500000000000000" pitchFamily="2" charset="-94"/>
                <a:cs typeface="Poppins" panose="00000500000000000000" pitchFamily="2" charset="-94"/>
              </a:rPr>
              <a:t> </a:t>
            </a:r>
            <a:r>
              <a:rPr lang="en-GB" dirty="0" err="1">
                <a:solidFill>
                  <a:srgbClr val="0070C0"/>
                </a:solidFill>
                <a:latin typeface="Poppins" panose="00000500000000000000" pitchFamily="2" charset="-94"/>
                <a:cs typeface="Poppins" panose="00000500000000000000" pitchFamily="2" charset="-94"/>
              </a:rPr>
              <a:t>giriş</a:t>
            </a:r>
            <a:r>
              <a:rPr lang="en-GB" dirty="0">
                <a:solidFill>
                  <a:srgbClr val="0070C0"/>
                </a:solidFill>
                <a:latin typeface="Poppins" panose="00000500000000000000" pitchFamily="2" charset="-94"/>
                <a:cs typeface="Poppins" panose="00000500000000000000" pitchFamily="2" charset="-94"/>
              </a:rPr>
              <a:t> </a:t>
            </a:r>
            <a:r>
              <a:rPr lang="en-GB" dirty="0" err="1">
                <a:solidFill>
                  <a:srgbClr val="0070C0"/>
                </a:solidFill>
                <a:latin typeface="Poppins" panose="00000500000000000000" pitchFamily="2" charset="-94"/>
                <a:cs typeface="Poppins" panose="00000500000000000000" pitchFamily="2" charset="-94"/>
              </a:rPr>
              <a:t>yapmak</a:t>
            </a:r>
            <a:r>
              <a:rPr lang="en-GB" dirty="0">
                <a:solidFill>
                  <a:srgbClr val="0070C0"/>
                </a:solidFill>
                <a:latin typeface="Poppins" panose="00000500000000000000" pitchFamily="2" charset="-94"/>
                <a:cs typeface="Poppins" panose="00000500000000000000" pitchFamily="2" charset="-94"/>
              </a:rPr>
              <a:t> için </a:t>
            </a:r>
            <a:r>
              <a:rPr lang="en-GB" dirty="0" err="1">
                <a:solidFill>
                  <a:srgbClr val="0070C0"/>
                </a:solidFill>
                <a:latin typeface="Poppins" panose="00000500000000000000" pitchFamily="2" charset="-94"/>
                <a:cs typeface="Poppins" panose="00000500000000000000" pitchFamily="2" charset="-94"/>
              </a:rPr>
              <a:t>öncelikle</a:t>
            </a:r>
            <a:endParaRPr lang="en-GB" dirty="0">
              <a:solidFill>
                <a:srgbClr val="0070C0"/>
              </a:solidFill>
              <a:latin typeface="Poppins" panose="00000500000000000000" pitchFamily="2" charset="-94"/>
              <a:cs typeface="Poppins" panose="00000500000000000000" pitchFamily="2" charset="-94"/>
            </a:endParaRPr>
          </a:p>
          <a:p>
            <a:pPr algn="ctr"/>
            <a:r>
              <a:rPr lang="tr-TR" dirty="0">
                <a:solidFill>
                  <a:srgbClr val="0070C0"/>
                </a:solidFill>
                <a:latin typeface="Poppins" panose="00000500000000000000" pitchFamily="2" charset="-94"/>
                <a:cs typeface="Poppins" panose="00000500000000000000" pitchFamily="2" charset="-94"/>
              </a:rPr>
              <a:t>Aşağıdaki </a:t>
            </a:r>
            <a:r>
              <a:rPr lang="en-GB" dirty="0">
                <a:solidFill>
                  <a:srgbClr val="0070C0"/>
                </a:solidFill>
                <a:latin typeface="Poppins" panose="00000500000000000000" pitchFamily="2" charset="-94"/>
                <a:cs typeface="Poppins" panose="00000500000000000000" pitchFamily="2" charset="-94"/>
              </a:rPr>
              <a:t>proje web </a:t>
            </a:r>
            <a:r>
              <a:rPr lang="en-GB" dirty="0" err="1">
                <a:solidFill>
                  <a:srgbClr val="0070C0"/>
                </a:solidFill>
                <a:latin typeface="Poppins" panose="00000500000000000000" pitchFamily="2" charset="-94"/>
                <a:cs typeface="Poppins" panose="00000500000000000000" pitchFamily="2" charset="-94"/>
              </a:rPr>
              <a:t>sitesi</a:t>
            </a:r>
            <a:r>
              <a:rPr lang="tr-TR" dirty="0">
                <a:solidFill>
                  <a:srgbClr val="0070C0"/>
                </a:solidFill>
                <a:latin typeface="Poppins" panose="00000500000000000000" pitchFamily="2" charset="-94"/>
                <a:cs typeface="Poppins" panose="00000500000000000000" pitchFamily="2" charset="-94"/>
              </a:rPr>
              <a:t>ne tıklayınız</a:t>
            </a:r>
          </a:p>
          <a:p>
            <a:pPr algn="ctr"/>
            <a:r>
              <a:rPr lang="en-GB" dirty="0">
                <a:solidFill>
                  <a:srgbClr val="0070C0"/>
                </a:solidFill>
                <a:latin typeface="Poppins" panose="00000500000000000000" pitchFamily="2" charset="-94"/>
                <a:cs typeface="Poppins" panose="00000500000000000000" pitchFamily="2" charset="-94"/>
                <a:hlinkClick r:id="rId7"/>
              </a:rPr>
              <a:t>www.esldramaactivities.eu</a:t>
            </a:r>
            <a:r>
              <a:rPr lang="en-GB" dirty="0">
                <a:solidFill>
                  <a:srgbClr val="0070C0"/>
                </a:solidFill>
                <a:latin typeface="Poppins" panose="00000500000000000000" pitchFamily="2" charset="-94"/>
                <a:cs typeface="Poppins" panose="00000500000000000000" pitchFamily="2" charset="-94"/>
              </a:rPr>
              <a:t> </a:t>
            </a:r>
          </a:p>
          <a:p>
            <a:r>
              <a:rPr lang="en-GB" b="1" dirty="0">
                <a:solidFill>
                  <a:schemeClr val="tx2"/>
                </a:solidFill>
              </a:rPr>
              <a:t> </a:t>
            </a:r>
            <a:endParaRPr lang="en-GB" dirty="0">
              <a:solidFill>
                <a:schemeClr val="tx2"/>
              </a:solidFill>
            </a:endParaRPr>
          </a:p>
        </p:txBody>
      </p:sp>
      <p:pic>
        <p:nvPicPr>
          <p:cNvPr id="5" name="Resim 4">
            <a:extLst>
              <a:ext uri="{FF2B5EF4-FFF2-40B4-BE49-F238E27FC236}">
                <a16:creationId xmlns:a16="http://schemas.microsoft.com/office/drawing/2014/main" id="{453C68AA-4CF3-F443-EC91-5030959A70DC}"/>
              </a:ext>
            </a:extLst>
          </p:cNvPr>
          <p:cNvPicPr>
            <a:picLocks noChangeAspect="1"/>
          </p:cNvPicPr>
          <p:nvPr/>
        </p:nvPicPr>
        <p:blipFill>
          <a:blip r:embed="rId8"/>
          <a:stretch>
            <a:fillRect/>
          </a:stretch>
        </p:blipFill>
        <p:spPr>
          <a:xfrm>
            <a:off x="193488" y="36653"/>
            <a:ext cx="1294653" cy="1675433"/>
          </a:xfrm>
          <a:prstGeom prst="rect">
            <a:avLst/>
          </a:prstGeom>
        </p:spPr>
      </p:pic>
    </p:spTree>
    <p:extLst>
      <p:ext uri="{BB962C8B-B14F-4D97-AF65-F5344CB8AC3E}">
        <p14:creationId xmlns:p14="http://schemas.microsoft.com/office/powerpoint/2010/main" val="382309821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curtains"/>
      </p:transition>
    </mc:Choice>
    <mc:Fallback>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KILAVUZ </a:t>
            </a:r>
            <a:endParaRPr lang="en-US" sz="4400" dirty="0">
              <a:solidFill>
                <a:schemeClr val="tx1"/>
              </a:solidFill>
            </a:endParaRPr>
          </a:p>
        </p:txBody>
      </p:sp>
      <p:sp>
        <p:nvSpPr>
          <p:cNvPr id="8" name="Metin kutusu 7"/>
          <p:cNvSpPr txBox="1"/>
          <p:nvPr/>
        </p:nvSpPr>
        <p:spPr>
          <a:xfrm>
            <a:off x="0" y="746967"/>
            <a:ext cx="11442700" cy="5355312"/>
          </a:xfrm>
          <a:prstGeom prst="rect">
            <a:avLst/>
          </a:prstGeom>
          <a:solidFill>
            <a:schemeClr val="bg1"/>
          </a:solidFill>
        </p:spPr>
        <p:txBody>
          <a:bodyPr wrap="square" rtlCol="0">
            <a:spAutoFit/>
          </a:bodyPr>
          <a:lstStyle/>
          <a:p>
            <a:endParaRPr lang="tr-TR" sz="2400" dirty="0"/>
          </a:p>
          <a:p>
            <a:endParaRPr lang="tr-TR" sz="2400" dirty="0"/>
          </a:p>
          <a:p>
            <a:endParaRPr lang="tr-TR" sz="2400" dirty="0"/>
          </a:p>
          <a:p>
            <a:endParaRPr lang="tr-TR" sz="2400" dirty="0"/>
          </a:p>
          <a:p>
            <a:endParaRPr lang="tr-TR" sz="2400" dirty="0"/>
          </a:p>
          <a:p>
            <a:endParaRPr lang="tr-TR" sz="2400"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sp>
        <p:nvSpPr>
          <p:cNvPr id="10" name="Alt Başlık 2">
            <a:extLst>
              <a:ext uri="{FF2B5EF4-FFF2-40B4-BE49-F238E27FC236}">
                <a16:creationId xmlns:a16="http://schemas.microsoft.com/office/drawing/2014/main" id="{93FBC6B5-95E3-FF6A-68BD-F0B379D4E438}"/>
              </a:ext>
            </a:extLst>
          </p:cNvPr>
          <p:cNvSpPr txBox="1">
            <a:spLocks/>
          </p:cNvSpPr>
          <p:nvPr/>
        </p:nvSpPr>
        <p:spPr>
          <a:xfrm>
            <a:off x="11442700" y="738935"/>
            <a:ext cx="749300" cy="5354169"/>
          </a:xfrm>
          <a:prstGeom prst="rect">
            <a:avLst/>
          </a:prstGeom>
        </p:spPr>
        <p:txBody>
          <a:bodyPr vert="vert270" lIns="91440" tIns="45720" rIns="91440" bIns="45720" rtlCol="0" anchor="ctr" anchorCtr="0">
            <a:norm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r>
              <a:rPr lang="tr-TR" sz="2400" dirty="0">
                <a:solidFill>
                  <a:srgbClr val="002060"/>
                </a:solidFill>
                <a:hlinkClick r:id="rId2">
                  <a:extLst>
                    <a:ext uri="{A12FA001-AC4F-418D-AE19-62706E023703}">
                      <ahyp:hlinkClr xmlns:ahyp="http://schemas.microsoft.com/office/drawing/2018/hyperlinkcolor" val="tx"/>
                    </a:ext>
                  </a:extLst>
                </a:hlinkClick>
              </a:rPr>
              <a:t>www.esldramaactivities.eu</a:t>
            </a:r>
            <a:r>
              <a:rPr lang="tr-TR" sz="2400" dirty="0">
                <a:solidFill>
                  <a:srgbClr val="002060"/>
                </a:solidFill>
              </a:rPr>
              <a:t> </a:t>
            </a:r>
          </a:p>
        </p:txBody>
      </p:sp>
      <p:sp>
        <p:nvSpPr>
          <p:cNvPr id="7" name="Metin kutusu 6">
            <a:extLst>
              <a:ext uri="{FF2B5EF4-FFF2-40B4-BE49-F238E27FC236}">
                <a16:creationId xmlns:a16="http://schemas.microsoft.com/office/drawing/2014/main" id="{B70417F1-D84F-D73B-60CE-AF657504ED61}"/>
              </a:ext>
            </a:extLst>
          </p:cNvPr>
          <p:cNvSpPr txBox="1"/>
          <p:nvPr/>
        </p:nvSpPr>
        <p:spPr>
          <a:xfrm>
            <a:off x="495024" y="2769688"/>
            <a:ext cx="10548730" cy="646331"/>
          </a:xfrm>
          <a:prstGeom prst="rect">
            <a:avLst/>
          </a:prstGeom>
          <a:noFill/>
        </p:spPr>
        <p:txBody>
          <a:bodyPr wrap="square">
            <a:spAutoFit/>
          </a:bodyPr>
          <a:lstStyle/>
          <a:p>
            <a:pPr algn="just">
              <a:tabLst>
                <a:tab pos="2986405" algn="ctr"/>
                <a:tab pos="5972810" algn="r"/>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Bu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yayın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tebliğ</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sadece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yazarın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görüşlerini</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yansıtmaktadır</a:t>
            </a:r>
            <a:r>
              <a:rPr lang="en-US" sz="1800" dirty="0">
                <a:effectLst/>
                <a:latin typeface="Calibri" panose="020F0502020204030204" pitchFamily="34" charset="0"/>
                <a:ea typeface="Calibri" panose="020F0502020204030204" pitchFamily="34" charset="0"/>
                <a:cs typeface="Times New Roman" panose="02020603050405020304" pitchFamily="18" charset="0"/>
              </a:rPr>
              <a:t> ve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Komisyon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burada</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yer</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alan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bilgilerin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herhangi</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bir</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şekilde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kullanılmasından</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sorumlu</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tutulamaz</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3" name="Grup 2">
            <a:extLst>
              <a:ext uri="{FF2B5EF4-FFF2-40B4-BE49-F238E27FC236}">
                <a16:creationId xmlns:a16="http://schemas.microsoft.com/office/drawing/2014/main" id="{9E8997D9-5006-6BE4-A201-47104B638CA2}"/>
              </a:ext>
            </a:extLst>
          </p:cNvPr>
          <p:cNvGrpSpPr/>
          <p:nvPr/>
        </p:nvGrpSpPr>
        <p:grpSpPr>
          <a:xfrm>
            <a:off x="91948" y="6080002"/>
            <a:ext cx="12100052" cy="787399"/>
            <a:chOff x="91948" y="6080002"/>
            <a:chExt cx="12100052" cy="787399"/>
          </a:xfrm>
        </p:grpSpPr>
        <p:pic>
          <p:nvPicPr>
            <p:cNvPr id="9" name="Resim 8">
              <a:extLst>
                <a:ext uri="{FF2B5EF4-FFF2-40B4-BE49-F238E27FC236}">
                  <a16:creationId xmlns:a16="http://schemas.microsoft.com/office/drawing/2014/main" id="{EB0A0FB3-5271-4375-9DEC-CD1449945D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11" name="Resim 10">
              <a:extLst>
                <a:ext uri="{FF2B5EF4-FFF2-40B4-BE49-F238E27FC236}">
                  <a16:creationId xmlns:a16="http://schemas.microsoft.com/office/drawing/2014/main" id="{FD72768E-317C-FEF0-7376-9DB89C3B4A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2" name="Resim 11">
              <a:extLst>
                <a:ext uri="{FF2B5EF4-FFF2-40B4-BE49-F238E27FC236}">
                  <a16:creationId xmlns:a16="http://schemas.microsoft.com/office/drawing/2014/main" id="{F3630D0F-A998-EF1B-4BAD-B51F7C0891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3" name="Resim 12" descr="yazı tipi, meneviş mavisi, Majorelle Blue, simge, sembol içeren bir resim&#10;&#10;Açıklama otomatik olarak oluşturuldu">
              <a:extLst>
                <a:ext uri="{FF2B5EF4-FFF2-40B4-BE49-F238E27FC236}">
                  <a16:creationId xmlns:a16="http://schemas.microsoft.com/office/drawing/2014/main" id="{4DCCB8BB-D85C-591B-F048-2A667D44EA36}"/>
                </a:ext>
              </a:extLst>
            </p:cNvPr>
            <p:cNvPicPr>
              <a:picLocks noChangeAspect="1"/>
            </p:cNvPicPr>
            <p:nvPr/>
          </p:nvPicPr>
          <p:blipFill>
            <a:blip r:embed="rId6"/>
            <a:stretch>
              <a:fillRect/>
            </a:stretch>
          </p:blipFill>
          <p:spPr>
            <a:xfrm>
              <a:off x="9959297" y="6098171"/>
              <a:ext cx="2232703" cy="744234"/>
            </a:xfrm>
            <a:prstGeom prst="rect">
              <a:avLst/>
            </a:prstGeom>
          </p:spPr>
        </p:pic>
      </p:grpSp>
    </p:spTree>
    <p:extLst>
      <p:ext uri="{BB962C8B-B14F-4D97-AF65-F5344CB8AC3E}">
        <p14:creationId xmlns:p14="http://schemas.microsoft.com/office/powerpoint/2010/main" val="31416263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curtains"/>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Metin kutusu 15">
            <a:extLst>
              <a:ext uri="{FF2B5EF4-FFF2-40B4-BE49-F238E27FC236}">
                <a16:creationId xmlns:a16="http://schemas.microsoft.com/office/drawing/2014/main" id="{74A243C0-376E-A16C-2BCC-B6D7A4D41E01}"/>
              </a:ext>
            </a:extLst>
          </p:cNvPr>
          <p:cNvSpPr txBox="1"/>
          <p:nvPr/>
        </p:nvSpPr>
        <p:spPr>
          <a:xfrm>
            <a:off x="0" y="746967"/>
            <a:ext cx="11442700" cy="5355312"/>
          </a:xfrm>
          <a:prstGeom prst="rect">
            <a:avLst/>
          </a:prstGeom>
          <a:solidFill>
            <a:schemeClr val="bg1"/>
          </a:solidFill>
        </p:spPr>
        <p:txBody>
          <a:bodyPr wrap="square" rtlCol="0">
            <a:spAutoFit/>
          </a:bodyPr>
          <a:lstStyle/>
          <a:p>
            <a:endParaRPr lang="tr-TR" sz="2400" dirty="0"/>
          </a:p>
          <a:p>
            <a:endParaRPr lang="tr-TR" sz="2400" dirty="0"/>
          </a:p>
          <a:p>
            <a:endParaRPr lang="tr-TR" sz="2400" dirty="0"/>
          </a:p>
          <a:p>
            <a:endParaRPr lang="tr-TR" sz="2400" dirty="0"/>
          </a:p>
          <a:p>
            <a:endParaRPr lang="tr-TR" sz="2400" dirty="0"/>
          </a:p>
          <a:p>
            <a:endParaRPr lang="tr-TR" sz="2400"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KILAVUZ  </a:t>
            </a:r>
          </a:p>
        </p:txBody>
      </p:sp>
      <p:sp>
        <p:nvSpPr>
          <p:cNvPr id="3" name="Alt Başlık 2"/>
          <p:cNvSpPr>
            <a:spLocks noGrp="1"/>
          </p:cNvSpPr>
          <p:nvPr>
            <p:ph type="subTitle" idx="1"/>
          </p:nvPr>
        </p:nvSpPr>
        <p:spPr>
          <a:xfrm>
            <a:off x="11442700" y="738935"/>
            <a:ext cx="749300" cy="5354169"/>
          </a:xfrm>
        </p:spPr>
        <p:txBody>
          <a:bodyPr vert="vert270" anchor="ctr" anchorCtr="0">
            <a:normAutofit/>
          </a:bodyPr>
          <a:lstStyle/>
          <a:p>
            <a:pPr algn="ctr"/>
            <a:r>
              <a:rPr lang="tr-TR" sz="2000" dirty="0">
                <a:solidFill>
                  <a:srgbClr val="002060"/>
                </a:solidFill>
                <a:hlinkClick r:id="rId2">
                  <a:extLst>
                    <a:ext uri="{A12FA001-AC4F-418D-AE19-62706E023703}">
                      <ahyp:hlinkClr xmlns:ahyp="http://schemas.microsoft.com/office/drawing/2018/hyperlinkcolor" val="tx"/>
                    </a:ext>
                  </a:extLst>
                </a:hlinkClick>
              </a:rPr>
              <a:t>e-Learning Platform (esldramaactivities.eu)</a:t>
            </a:r>
            <a:endParaRPr lang="tr-TR" sz="2000" dirty="0">
              <a:solidFill>
                <a:srgbClr val="002060"/>
              </a:solidFill>
            </a:endParaRPr>
          </a:p>
        </p:txBody>
      </p:sp>
      <p:grpSp>
        <p:nvGrpSpPr>
          <p:cNvPr id="9" name="Grup 8">
            <a:extLst>
              <a:ext uri="{FF2B5EF4-FFF2-40B4-BE49-F238E27FC236}">
                <a16:creationId xmlns:a16="http://schemas.microsoft.com/office/drawing/2014/main" id="{26BFD298-1AB2-A880-AD6B-1F94D2195044}"/>
              </a:ext>
            </a:extLst>
          </p:cNvPr>
          <p:cNvGrpSpPr/>
          <p:nvPr/>
        </p:nvGrpSpPr>
        <p:grpSpPr>
          <a:xfrm>
            <a:off x="91948" y="6080002"/>
            <a:ext cx="12100052" cy="787399"/>
            <a:chOff x="91948" y="6080002"/>
            <a:chExt cx="12100052" cy="787399"/>
          </a:xfrm>
        </p:grpSpPr>
        <p:pic>
          <p:nvPicPr>
            <p:cNvPr id="10" name="Resim 9">
              <a:extLst>
                <a:ext uri="{FF2B5EF4-FFF2-40B4-BE49-F238E27FC236}">
                  <a16:creationId xmlns:a16="http://schemas.microsoft.com/office/drawing/2014/main" id="{FD6A3A5A-E365-A8AF-857E-16CB28DA0A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11" name="Resim 10">
              <a:extLst>
                <a:ext uri="{FF2B5EF4-FFF2-40B4-BE49-F238E27FC236}">
                  <a16:creationId xmlns:a16="http://schemas.microsoft.com/office/drawing/2014/main" id="{986825DF-257A-C2BE-BDAA-3152D58F4C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2" name="Resim 11">
              <a:extLst>
                <a:ext uri="{FF2B5EF4-FFF2-40B4-BE49-F238E27FC236}">
                  <a16:creationId xmlns:a16="http://schemas.microsoft.com/office/drawing/2014/main" id="{091120BB-0128-795B-8800-4AC202C85B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3" name="Resim 12" descr="yazı tipi, meneviş mavisi, Majorelle Blue, simge, sembol içeren bir resim&#10;&#10;Açıklama otomatik olarak oluşturuldu">
              <a:extLst>
                <a:ext uri="{FF2B5EF4-FFF2-40B4-BE49-F238E27FC236}">
                  <a16:creationId xmlns:a16="http://schemas.microsoft.com/office/drawing/2014/main" id="{9901C775-E159-7009-E948-16588FD0C7F9}"/>
                </a:ext>
              </a:extLst>
            </p:cNvPr>
            <p:cNvPicPr>
              <a:picLocks noChangeAspect="1"/>
            </p:cNvPicPr>
            <p:nvPr/>
          </p:nvPicPr>
          <p:blipFill>
            <a:blip r:embed="rId6"/>
            <a:stretch>
              <a:fillRect/>
            </a:stretch>
          </p:blipFill>
          <p:spPr>
            <a:xfrm>
              <a:off x="9959297" y="6098171"/>
              <a:ext cx="2232703" cy="744234"/>
            </a:xfrm>
            <a:prstGeom prst="rect">
              <a:avLst/>
            </a:prstGeom>
          </p:spPr>
        </p:pic>
      </p:grpSp>
      <p:pic>
        <p:nvPicPr>
          <p:cNvPr id="18" name="Resim 17">
            <a:extLst>
              <a:ext uri="{FF2B5EF4-FFF2-40B4-BE49-F238E27FC236}">
                <a16:creationId xmlns:a16="http://schemas.microsoft.com/office/drawing/2014/main" id="{3BD76D44-0BB7-9AE2-D9D7-56F84B8831F4}"/>
              </a:ext>
            </a:extLst>
          </p:cNvPr>
          <p:cNvPicPr>
            <a:picLocks noChangeAspect="1"/>
          </p:cNvPicPr>
          <p:nvPr/>
        </p:nvPicPr>
        <p:blipFill>
          <a:blip r:embed="rId7"/>
          <a:stretch>
            <a:fillRect/>
          </a:stretch>
        </p:blipFill>
        <p:spPr>
          <a:xfrm>
            <a:off x="749300" y="1167198"/>
            <a:ext cx="10439400" cy="4514850"/>
          </a:xfrm>
          <a:prstGeom prst="rect">
            <a:avLst/>
          </a:prstGeom>
        </p:spPr>
      </p:pic>
      <p:pic>
        <p:nvPicPr>
          <p:cNvPr id="5" name="Resim 4">
            <a:extLst>
              <a:ext uri="{FF2B5EF4-FFF2-40B4-BE49-F238E27FC236}">
                <a16:creationId xmlns:a16="http://schemas.microsoft.com/office/drawing/2014/main" id="{453C68AA-4CF3-F443-EC91-5030959A70DC}"/>
              </a:ext>
            </a:extLst>
          </p:cNvPr>
          <p:cNvPicPr>
            <a:picLocks noChangeAspect="1"/>
          </p:cNvPicPr>
          <p:nvPr/>
        </p:nvPicPr>
        <p:blipFill>
          <a:blip r:embed="rId8"/>
          <a:stretch>
            <a:fillRect/>
          </a:stretch>
        </p:blipFill>
        <p:spPr>
          <a:xfrm>
            <a:off x="255945" y="70791"/>
            <a:ext cx="1294653" cy="1675433"/>
          </a:xfrm>
          <a:prstGeom prst="rect">
            <a:avLst/>
          </a:prstGeom>
        </p:spPr>
      </p:pic>
    </p:spTree>
    <p:extLst>
      <p:ext uri="{BB962C8B-B14F-4D97-AF65-F5344CB8AC3E}">
        <p14:creationId xmlns:p14="http://schemas.microsoft.com/office/powerpoint/2010/main" val="19373303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curtains"/>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Metin kutusu 14">
            <a:extLst>
              <a:ext uri="{FF2B5EF4-FFF2-40B4-BE49-F238E27FC236}">
                <a16:creationId xmlns:a16="http://schemas.microsoft.com/office/drawing/2014/main" id="{0FF162F0-F626-900E-2947-E2494EFD534D}"/>
              </a:ext>
            </a:extLst>
          </p:cNvPr>
          <p:cNvSpPr txBox="1"/>
          <p:nvPr/>
        </p:nvSpPr>
        <p:spPr>
          <a:xfrm>
            <a:off x="0" y="745846"/>
            <a:ext cx="11442700" cy="5632311"/>
          </a:xfrm>
          <a:prstGeom prst="rect">
            <a:avLst/>
          </a:prstGeom>
          <a:solidFill>
            <a:schemeClr val="bg1"/>
          </a:solidFill>
        </p:spPr>
        <p:txBody>
          <a:bodyPr wrap="square" rtlCol="0">
            <a:spAutoFit/>
          </a:bodyPr>
          <a:lstStyle/>
          <a:p>
            <a:pPr lvl="0" fontAlgn="base"/>
            <a:endParaRPr lang="tr-TR" sz="2400" dirty="0"/>
          </a:p>
          <a:p>
            <a:pPr lvl="0" fontAlgn="base"/>
            <a:endParaRPr lang="tr-TR" sz="2400" dirty="0"/>
          </a:p>
          <a:p>
            <a:pPr lvl="0" fontAlgn="base"/>
            <a:endParaRPr lang="tr-TR" sz="2400" dirty="0"/>
          </a:p>
          <a:p>
            <a:pPr lvl="0" fontAlgn="base"/>
            <a:endParaRPr lang="tr-TR" sz="2400" dirty="0"/>
          </a:p>
          <a:p>
            <a:pPr lvl="0" fontAlgn="base"/>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p:txBody>
      </p:sp>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KILAVUZ  </a:t>
            </a:r>
          </a:p>
        </p:txBody>
      </p:sp>
      <p:sp>
        <p:nvSpPr>
          <p:cNvPr id="3" name="Alt Başlık 2"/>
          <p:cNvSpPr>
            <a:spLocks noGrp="1"/>
          </p:cNvSpPr>
          <p:nvPr>
            <p:ph type="subTitle" idx="1"/>
          </p:nvPr>
        </p:nvSpPr>
        <p:spPr>
          <a:xfrm>
            <a:off x="11442700" y="738935"/>
            <a:ext cx="749300" cy="5354169"/>
          </a:xfrm>
        </p:spPr>
        <p:txBody>
          <a:bodyPr vert="vert270" anchor="ctr" anchorCtr="0">
            <a:normAutofit/>
          </a:bodyPr>
          <a:lstStyle/>
          <a:p>
            <a:pPr algn="ctr"/>
            <a:r>
              <a:rPr lang="tr-TR" sz="2000" dirty="0">
                <a:solidFill>
                  <a:srgbClr val="002060"/>
                </a:solidFill>
                <a:hlinkClick r:id="rId2">
                  <a:extLst>
                    <a:ext uri="{A12FA001-AC4F-418D-AE19-62706E023703}">
                      <ahyp:hlinkClr xmlns:ahyp="http://schemas.microsoft.com/office/drawing/2018/hyperlinkcolor" val="tx"/>
                    </a:ext>
                  </a:extLst>
                </a:hlinkClick>
              </a:rPr>
              <a:t>e-Learning Platform (esldramaactivities.eu)</a:t>
            </a:r>
            <a:endParaRPr lang="tr-TR" sz="2000" dirty="0">
              <a:solidFill>
                <a:srgbClr val="002060"/>
              </a:solidFill>
            </a:endParaRPr>
          </a:p>
        </p:txBody>
      </p:sp>
      <p:sp>
        <p:nvSpPr>
          <p:cNvPr id="8" name="Metin kutusu 7"/>
          <p:cNvSpPr txBox="1"/>
          <p:nvPr/>
        </p:nvSpPr>
        <p:spPr>
          <a:xfrm>
            <a:off x="0" y="1505829"/>
            <a:ext cx="11442700" cy="4616648"/>
          </a:xfrm>
          <a:prstGeom prst="rect">
            <a:avLst/>
          </a:prstGeom>
          <a:solidFill>
            <a:schemeClr val="bg1"/>
          </a:solidFill>
        </p:spPr>
        <p:txBody>
          <a:bodyPr wrap="square" rtlCol="0">
            <a:spAutoFit/>
          </a:bodyPr>
          <a:lstStyle/>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grpSp>
        <p:nvGrpSpPr>
          <p:cNvPr id="9" name="Grup 8">
            <a:extLst>
              <a:ext uri="{FF2B5EF4-FFF2-40B4-BE49-F238E27FC236}">
                <a16:creationId xmlns:a16="http://schemas.microsoft.com/office/drawing/2014/main" id="{26BFD298-1AB2-A880-AD6B-1F94D2195044}"/>
              </a:ext>
            </a:extLst>
          </p:cNvPr>
          <p:cNvGrpSpPr/>
          <p:nvPr/>
        </p:nvGrpSpPr>
        <p:grpSpPr>
          <a:xfrm>
            <a:off x="91948" y="6080002"/>
            <a:ext cx="12100052" cy="787399"/>
            <a:chOff x="91948" y="6080002"/>
            <a:chExt cx="12100052" cy="787399"/>
          </a:xfrm>
        </p:grpSpPr>
        <p:pic>
          <p:nvPicPr>
            <p:cNvPr id="10" name="Resim 9">
              <a:extLst>
                <a:ext uri="{FF2B5EF4-FFF2-40B4-BE49-F238E27FC236}">
                  <a16:creationId xmlns:a16="http://schemas.microsoft.com/office/drawing/2014/main" id="{FD6A3A5A-E365-A8AF-857E-16CB28DA0A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11" name="Resim 10">
              <a:extLst>
                <a:ext uri="{FF2B5EF4-FFF2-40B4-BE49-F238E27FC236}">
                  <a16:creationId xmlns:a16="http://schemas.microsoft.com/office/drawing/2014/main" id="{986825DF-257A-C2BE-BDAA-3152D58F4C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2" name="Resim 11">
              <a:extLst>
                <a:ext uri="{FF2B5EF4-FFF2-40B4-BE49-F238E27FC236}">
                  <a16:creationId xmlns:a16="http://schemas.microsoft.com/office/drawing/2014/main" id="{091120BB-0128-795B-8800-4AC202C85B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3" name="Resim 12" descr="yazı tipi, meneviş mavisi, Majorelle Blue, simge, sembol içeren bir resim&#10;&#10;Açıklama otomatik olarak oluşturuldu">
              <a:extLst>
                <a:ext uri="{FF2B5EF4-FFF2-40B4-BE49-F238E27FC236}">
                  <a16:creationId xmlns:a16="http://schemas.microsoft.com/office/drawing/2014/main" id="{9901C775-E159-7009-E948-16588FD0C7F9}"/>
                </a:ext>
              </a:extLst>
            </p:cNvPr>
            <p:cNvPicPr>
              <a:picLocks noChangeAspect="1"/>
            </p:cNvPicPr>
            <p:nvPr/>
          </p:nvPicPr>
          <p:blipFill>
            <a:blip r:embed="rId6"/>
            <a:stretch>
              <a:fillRect/>
            </a:stretch>
          </p:blipFill>
          <p:spPr>
            <a:xfrm>
              <a:off x="9959297" y="6098171"/>
              <a:ext cx="2232703" cy="744234"/>
            </a:xfrm>
            <a:prstGeom prst="rect">
              <a:avLst/>
            </a:prstGeom>
          </p:spPr>
        </p:pic>
      </p:grpSp>
      <p:sp>
        <p:nvSpPr>
          <p:cNvPr id="14" name="Subtitle 11">
            <a:extLst>
              <a:ext uri="{FF2B5EF4-FFF2-40B4-BE49-F238E27FC236}">
                <a16:creationId xmlns:a16="http://schemas.microsoft.com/office/drawing/2014/main" id="{98F91304-FD49-4D48-8D04-AE4C66A7DA93}"/>
              </a:ext>
            </a:extLst>
          </p:cNvPr>
          <p:cNvSpPr txBox="1">
            <a:spLocks/>
          </p:cNvSpPr>
          <p:nvPr/>
        </p:nvSpPr>
        <p:spPr>
          <a:xfrm>
            <a:off x="1719664" y="2405553"/>
            <a:ext cx="8659906" cy="2312895"/>
          </a:xfrm>
          <a:prstGeom prst="rect">
            <a:avLst/>
          </a:prstGeom>
          <a:solidFill>
            <a:schemeClr val="bg1">
              <a:lumMod val="95000"/>
            </a:schemeClr>
          </a:solidFill>
        </p:spPr>
        <p:txBody>
          <a:bodyPr vert="horz" lIns="91440" tIns="45720" rIns="91440" bIns="45720" rtlCol="0" anchor="t">
            <a:noAutofit/>
          </a:bodyPr>
          <a:lstStyle>
            <a:lvl1pPr marL="0" indent="0" algn="l" defTabSz="914400" rtl="0" eaLnBrk="1" latinLnBrk="0" hangingPunct="1">
              <a:lnSpc>
                <a:spcPct val="90000"/>
              </a:lnSpc>
              <a:spcBef>
                <a:spcPts val="1200"/>
              </a:spcBef>
              <a:buClr>
                <a:schemeClr val="accent1"/>
              </a:buClr>
              <a:buFont typeface="Wingdings 2" pitchFamily="18" charset="2"/>
              <a:buNone/>
              <a:defRPr sz="2200" kern="1200" cap="none" spc="0" baseline="0">
                <a:solidFill>
                  <a:schemeClr val="accent1">
                    <a:lumMod val="20000"/>
                    <a:lumOff val="80000"/>
                  </a:schemeClr>
                </a:solidFill>
                <a:latin typeface="+mn-lt"/>
                <a:ea typeface="+mn-ea"/>
                <a:cs typeface="+mn-cs"/>
              </a:defRPr>
            </a:lvl1pPr>
            <a:lvl2pPr marL="4572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2pPr>
            <a:lvl3pPr marL="914400" indent="0" algn="ctr" defTabSz="914400" rtl="0" eaLnBrk="1" latinLnBrk="0" hangingPunct="1">
              <a:lnSpc>
                <a:spcPct val="90000"/>
              </a:lnSpc>
              <a:spcBef>
                <a:spcPts val="250"/>
              </a:spcBef>
              <a:spcAft>
                <a:spcPts val="250"/>
              </a:spcAft>
              <a:buClr>
                <a:schemeClr val="accent1"/>
              </a:buClr>
              <a:buFont typeface="Wingdings 2" pitchFamily="18" charset="2"/>
              <a:buNone/>
              <a:defRPr sz="2200" kern="1200">
                <a:solidFill>
                  <a:schemeClr val="tx1">
                    <a:lumMod val="65000"/>
                    <a:lumOff val="35000"/>
                  </a:schemeClr>
                </a:solidFill>
                <a:latin typeface="+mn-lt"/>
                <a:ea typeface="+mn-ea"/>
                <a:cs typeface="+mn-cs"/>
              </a:defRPr>
            </a:lvl3pPr>
            <a:lvl4pPr marL="1371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4pPr>
            <a:lvl5pPr marL="18288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5pPr>
            <a:lvl6pPr marL="22860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6pPr>
            <a:lvl7pPr marL="27432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7pPr>
            <a:lvl8pPr marL="32004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8pPr>
            <a:lvl9pPr marL="3657600" indent="0" algn="ctr" defTabSz="914400" rtl="0" eaLnBrk="1" latinLnBrk="0" hangingPunct="1">
              <a:lnSpc>
                <a:spcPct val="90000"/>
              </a:lnSpc>
              <a:spcBef>
                <a:spcPts val="250"/>
              </a:spcBef>
              <a:spcAft>
                <a:spcPts val="250"/>
              </a:spcAft>
              <a:buClr>
                <a:schemeClr val="accent1"/>
              </a:buClr>
              <a:buFont typeface="Wingdings 2" pitchFamily="18" charset="2"/>
              <a:buNone/>
              <a:defRPr sz="2000" kern="1200">
                <a:solidFill>
                  <a:schemeClr val="tx1">
                    <a:lumMod val="65000"/>
                    <a:lumOff val="35000"/>
                  </a:schemeClr>
                </a:solidFill>
                <a:latin typeface="+mn-lt"/>
                <a:ea typeface="+mn-ea"/>
                <a:cs typeface="+mn-cs"/>
              </a:defRPr>
            </a:lvl9pPr>
          </a:lstStyle>
          <a:p>
            <a:pPr algn="ctr"/>
            <a:r>
              <a:rPr lang="tr-TR" dirty="0">
                <a:solidFill>
                  <a:srgbClr val="0070C0"/>
                </a:solidFill>
                <a:latin typeface="Poppins" panose="00000500000000000000" pitchFamily="2" charset="-94"/>
                <a:cs typeface="Poppins" panose="00000500000000000000" pitchFamily="2" charset="-94"/>
              </a:rPr>
              <a:t>Daha önce gösterildiği gibi ana sayfayı gördüğünüzde, "Moodle" bölümüne tıklayın ve ardından Moodle platformuna kaydolup giriş yapabileceksiniz</a:t>
            </a:r>
          </a:p>
          <a:p>
            <a:pPr algn="ctr"/>
            <a:r>
              <a:rPr lang="tr-TR" dirty="0">
                <a:hlinkClick r:id="rId2"/>
              </a:rPr>
              <a:t>e-Learning Platform (esldramaactivities.eu)</a:t>
            </a:r>
            <a:endParaRPr lang="tr-TR" dirty="0">
              <a:solidFill>
                <a:srgbClr val="0070C0"/>
              </a:solidFill>
              <a:latin typeface="Poppins" panose="00000500000000000000" pitchFamily="2" charset="-94"/>
              <a:cs typeface="Poppins" panose="00000500000000000000" pitchFamily="2" charset="-94"/>
            </a:endParaRPr>
          </a:p>
          <a:p>
            <a:r>
              <a:rPr lang="tr-TR" b="1" dirty="0">
                <a:solidFill>
                  <a:schemeClr val="tx2"/>
                </a:solidFill>
              </a:rPr>
              <a:t> </a:t>
            </a:r>
            <a:endParaRPr lang="tr-TR" dirty="0">
              <a:solidFill>
                <a:schemeClr val="tx2"/>
              </a:solidFill>
            </a:endParaRPr>
          </a:p>
        </p:txBody>
      </p:sp>
      <p:pic>
        <p:nvPicPr>
          <p:cNvPr id="5" name="Resim 4">
            <a:extLst>
              <a:ext uri="{FF2B5EF4-FFF2-40B4-BE49-F238E27FC236}">
                <a16:creationId xmlns:a16="http://schemas.microsoft.com/office/drawing/2014/main" id="{453C68AA-4CF3-F443-EC91-5030959A70DC}"/>
              </a:ext>
            </a:extLst>
          </p:cNvPr>
          <p:cNvPicPr>
            <a:picLocks noChangeAspect="1"/>
          </p:cNvPicPr>
          <p:nvPr/>
        </p:nvPicPr>
        <p:blipFill>
          <a:blip r:embed="rId7"/>
          <a:stretch>
            <a:fillRect/>
          </a:stretch>
        </p:blipFill>
        <p:spPr>
          <a:xfrm>
            <a:off x="193488" y="36653"/>
            <a:ext cx="1294653" cy="1675433"/>
          </a:xfrm>
          <a:prstGeom prst="rect">
            <a:avLst/>
          </a:prstGeom>
        </p:spPr>
      </p:pic>
    </p:spTree>
    <p:extLst>
      <p:ext uri="{BB962C8B-B14F-4D97-AF65-F5344CB8AC3E}">
        <p14:creationId xmlns:p14="http://schemas.microsoft.com/office/powerpoint/2010/main" val="193477221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curtains"/>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Metin kutusu 14">
            <a:extLst>
              <a:ext uri="{FF2B5EF4-FFF2-40B4-BE49-F238E27FC236}">
                <a16:creationId xmlns:a16="http://schemas.microsoft.com/office/drawing/2014/main" id="{0FF162F0-F626-900E-2947-E2494EFD534D}"/>
              </a:ext>
            </a:extLst>
          </p:cNvPr>
          <p:cNvSpPr txBox="1"/>
          <p:nvPr/>
        </p:nvSpPr>
        <p:spPr>
          <a:xfrm>
            <a:off x="0" y="745846"/>
            <a:ext cx="11442700" cy="5632311"/>
          </a:xfrm>
          <a:prstGeom prst="rect">
            <a:avLst/>
          </a:prstGeom>
          <a:solidFill>
            <a:schemeClr val="bg1"/>
          </a:solidFill>
        </p:spPr>
        <p:txBody>
          <a:bodyPr wrap="square" rtlCol="0">
            <a:spAutoFit/>
          </a:bodyPr>
          <a:lstStyle/>
          <a:p>
            <a:pPr lvl="0" fontAlgn="base"/>
            <a:endParaRPr lang="tr-TR" sz="2400" dirty="0"/>
          </a:p>
          <a:p>
            <a:pPr lvl="0" fontAlgn="base"/>
            <a:endParaRPr lang="tr-TR" sz="2400" dirty="0"/>
          </a:p>
          <a:p>
            <a:pPr lvl="0" fontAlgn="base"/>
            <a:endParaRPr lang="tr-TR" sz="2400" dirty="0"/>
          </a:p>
          <a:p>
            <a:pPr lvl="0" fontAlgn="base"/>
            <a:endParaRPr lang="tr-TR" sz="2400" dirty="0"/>
          </a:p>
          <a:p>
            <a:pPr lvl="0" fontAlgn="base"/>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a:p>
            <a:endParaRPr lang="tr-TR" sz="2400" dirty="0"/>
          </a:p>
        </p:txBody>
      </p:sp>
      <p:sp>
        <p:nvSpPr>
          <p:cNvPr id="2" name="Unvan 1"/>
          <p:cNvSpPr>
            <a:spLocks noGrp="1"/>
          </p:cNvSpPr>
          <p:nvPr>
            <p:ph type="ctrTitle"/>
          </p:nvPr>
        </p:nvSpPr>
        <p:spPr>
          <a:xfrm>
            <a:off x="0" y="0"/>
            <a:ext cx="12099235" cy="738935"/>
          </a:xfrm>
        </p:spPr>
        <p:txBody>
          <a:bodyPr>
            <a:normAutofit/>
          </a:bodyPr>
          <a:lstStyle/>
          <a:p>
            <a:pPr algn="ctr"/>
            <a:r>
              <a:rPr lang="tr-TR" sz="4400" dirty="0">
                <a:solidFill>
                  <a:srgbClr val="00B0F0"/>
                </a:solidFill>
              </a:rPr>
              <a:t>KILAVUZ  </a:t>
            </a:r>
          </a:p>
        </p:txBody>
      </p:sp>
      <p:sp>
        <p:nvSpPr>
          <p:cNvPr id="3" name="Alt Başlık 2"/>
          <p:cNvSpPr>
            <a:spLocks noGrp="1"/>
          </p:cNvSpPr>
          <p:nvPr>
            <p:ph type="subTitle" idx="1"/>
          </p:nvPr>
        </p:nvSpPr>
        <p:spPr>
          <a:xfrm>
            <a:off x="11442700" y="738935"/>
            <a:ext cx="749300" cy="5354169"/>
          </a:xfrm>
        </p:spPr>
        <p:txBody>
          <a:bodyPr vert="vert270" anchor="ctr" anchorCtr="0">
            <a:normAutofit/>
          </a:bodyPr>
          <a:lstStyle/>
          <a:p>
            <a:pPr algn="ctr"/>
            <a:r>
              <a:rPr lang="tr-TR" sz="2000" dirty="0">
                <a:solidFill>
                  <a:srgbClr val="002060"/>
                </a:solidFill>
                <a:hlinkClick r:id="rId2">
                  <a:extLst>
                    <a:ext uri="{A12FA001-AC4F-418D-AE19-62706E023703}">
                      <ahyp:hlinkClr xmlns:ahyp="http://schemas.microsoft.com/office/drawing/2018/hyperlinkcolor" val="tx"/>
                    </a:ext>
                  </a:extLst>
                </a:hlinkClick>
              </a:rPr>
              <a:t>e-Learning Platform (esldramaactivities.eu)</a:t>
            </a:r>
            <a:endParaRPr lang="tr-TR" sz="2000" dirty="0">
              <a:solidFill>
                <a:srgbClr val="002060"/>
              </a:solidFill>
            </a:endParaRPr>
          </a:p>
        </p:txBody>
      </p:sp>
      <p:sp>
        <p:nvSpPr>
          <p:cNvPr id="8" name="Metin kutusu 7"/>
          <p:cNvSpPr txBox="1"/>
          <p:nvPr/>
        </p:nvSpPr>
        <p:spPr>
          <a:xfrm>
            <a:off x="0" y="1505829"/>
            <a:ext cx="11442700" cy="4616648"/>
          </a:xfrm>
          <a:prstGeom prst="rect">
            <a:avLst/>
          </a:prstGeom>
          <a:solidFill>
            <a:schemeClr val="bg1"/>
          </a:solidFill>
        </p:spPr>
        <p:txBody>
          <a:bodyPr wrap="square" rtlCol="0">
            <a:spAutoFit/>
          </a:bodyPr>
          <a:lstStyle/>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a:p>
            <a:endParaRPr lang="tr-TR" dirty="0"/>
          </a:p>
        </p:txBody>
      </p:sp>
      <p:grpSp>
        <p:nvGrpSpPr>
          <p:cNvPr id="9" name="Grup 8">
            <a:extLst>
              <a:ext uri="{FF2B5EF4-FFF2-40B4-BE49-F238E27FC236}">
                <a16:creationId xmlns:a16="http://schemas.microsoft.com/office/drawing/2014/main" id="{26BFD298-1AB2-A880-AD6B-1F94D2195044}"/>
              </a:ext>
            </a:extLst>
          </p:cNvPr>
          <p:cNvGrpSpPr/>
          <p:nvPr/>
        </p:nvGrpSpPr>
        <p:grpSpPr>
          <a:xfrm>
            <a:off x="91948" y="6080002"/>
            <a:ext cx="12100052" cy="787399"/>
            <a:chOff x="91948" y="6080002"/>
            <a:chExt cx="12100052" cy="787399"/>
          </a:xfrm>
        </p:grpSpPr>
        <p:pic>
          <p:nvPicPr>
            <p:cNvPr id="10" name="Resim 9">
              <a:extLst>
                <a:ext uri="{FF2B5EF4-FFF2-40B4-BE49-F238E27FC236}">
                  <a16:creationId xmlns:a16="http://schemas.microsoft.com/office/drawing/2014/main" id="{FD6A3A5A-E365-A8AF-857E-16CB28DA0A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48" y="6093104"/>
              <a:ext cx="806153" cy="749301"/>
            </a:xfrm>
            <a:prstGeom prst="rect">
              <a:avLst/>
            </a:prstGeom>
          </p:spPr>
        </p:pic>
        <p:pic>
          <p:nvPicPr>
            <p:cNvPr id="11" name="Resim 10">
              <a:extLst>
                <a:ext uri="{FF2B5EF4-FFF2-40B4-BE49-F238E27FC236}">
                  <a16:creationId xmlns:a16="http://schemas.microsoft.com/office/drawing/2014/main" id="{986825DF-257A-C2BE-BDAA-3152D58F4C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049" y="6080002"/>
              <a:ext cx="3873500" cy="787399"/>
            </a:xfrm>
            <a:prstGeom prst="rect">
              <a:avLst/>
            </a:prstGeom>
          </p:spPr>
        </p:pic>
        <p:pic>
          <p:nvPicPr>
            <p:cNvPr id="12" name="Resim 11">
              <a:extLst>
                <a:ext uri="{FF2B5EF4-FFF2-40B4-BE49-F238E27FC236}">
                  <a16:creationId xmlns:a16="http://schemas.microsoft.com/office/drawing/2014/main" id="{091120BB-0128-795B-8800-4AC202C85B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5497" y="6125010"/>
              <a:ext cx="5003800" cy="742391"/>
            </a:xfrm>
            <a:prstGeom prst="rect">
              <a:avLst/>
            </a:prstGeom>
          </p:spPr>
        </p:pic>
        <p:pic>
          <p:nvPicPr>
            <p:cNvPr id="13" name="Resim 12" descr="yazı tipi, meneviş mavisi, Majorelle Blue, simge, sembol içeren bir resim&#10;&#10;Açıklama otomatik olarak oluşturuldu">
              <a:extLst>
                <a:ext uri="{FF2B5EF4-FFF2-40B4-BE49-F238E27FC236}">
                  <a16:creationId xmlns:a16="http://schemas.microsoft.com/office/drawing/2014/main" id="{9901C775-E159-7009-E948-16588FD0C7F9}"/>
                </a:ext>
              </a:extLst>
            </p:cNvPr>
            <p:cNvPicPr>
              <a:picLocks noChangeAspect="1"/>
            </p:cNvPicPr>
            <p:nvPr/>
          </p:nvPicPr>
          <p:blipFill>
            <a:blip r:embed="rId6"/>
            <a:stretch>
              <a:fillRect/>
            </a:stretch>
          </p:blipFill>
          <p:spPr>
            <a:xfrm>
              <a:off x="9959297" y="6098171"/>
              <a:ext cx="2232703" cy="744234"/>
            </a:xfrm>
            <a:prstGeom prst="rect">
              <a:avLst/>
            </a:prstGeom>
          </p:spPr>
        </p:pic>
      </p:grpSp>
      <p:pic>
        <p:nvPicPr>
          <p:cNvPr id="5" name="Resim 4">
            <a:extLst>
              <a:ext uri="{FF2B5EF4-FFF2-40B4-BE49-F238E27FC236}">
                <a16:creationId xmlns:a16="http://schemas.microsoft.com/office/drawing/2014/main" id="{453C68AA-4CF3-F443-EC91-5030959A70DC}"/>
              </a:ext>
            </a:extLst>
          </p:cNvPr>
          <p:cNvPicPr>
            <a:picLocks noChangeAspect="1"/>
          </p:cNvPicPr>
          <p:nvPr/>
        </p:nvPicPr>
        <p:blipFill>
          <a:blip r:embed="rId7"/>
          <a:stretch>
            <a:fillRect/>
          </a:stretch>
        </p:blipFill>
        <p:spPr>
          <a:xfrm>
            <a:off x="193488" y="36653"/>
            <a:ext cx="1294653" cy="1675433"/>
          </a:xfrm>
          <a:prstGeom prst="rect">
            <a:avLst/>
          </a:prstGeom>
        </p:spPr>
      </p:pic>
      <p:pic>
        <p:nvPicPr>
          <p:cNvPr id="4" name="Resim 3">
            <a:extLst>
              <a:ext uri="{FF2B5EF4-FFF2-40B4-BE49-F238E27FC236}">
                <a16:creationId xmlns:a16="http://schemas.microsoft.com/office/drawing/2014/main" id="{9ED94E27-FCAE-D6ED-E680-AC28812258F6}"/>
              </a:ext>
            </a:extLst>
          </p:cNvPr>
          <p:cNvPicPr>
            <a:picLocks noChangeAspect="1"/>
          </p:cNvPicPr>
          <p:nvPr/>
        </p:nvPicPr>
        <p:blipFill>
          <a:blip r:embed="rId8"/>
          <a:stretch>
            <a:fillRect/>
          </a:stretch>
        </p:blipFill>
        <p:spPr>
          <a:xfrm>
            <a:off x="1478652" y="256602"/>
            <a:ext cx="9141930" cy="5139826"/>
          </a:xfrm>
          <a:prstGeom prst="rect">
            <a:avLst/>
          </a:prstGeom>
        </p:spPr>
      </p:pic>
    </p:spTree>
    <p:extLst>
      <p:ext uri="{BB962C8B-B14F-4D97-AF65-F5344CB8AC3E}">
        <p14:creationId xmlns:p14="http://schemas.microsoft.com/office/powerpoint/2010/main" val="179341875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4000">
        <p15:prstTrans prst="curtains"/>
      </p:transition>
    </mc:Choice>
    <mc:Fallback>
      <p:transition spd="slow">
        <p:fade/>
      </p:transition>
    </mc:Fallback>
  </mc:AlternateContent>
</p:sld>
</file>

<file path=ppt/theme/theme1.xml><?xml version="1.0" encoding="utf-8"?>
<a:theme xmlns:a="http://schemas.openxmlformats.org/drawingml/2006/main" name="Çerçev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emplate>Çerçeve</Template>
  <TotalTime>455</TotalTime>
  <Words>1959</Words>
  <Application>Microsoft Office PowerPoint</Application>
  <PresentationFormat>Geniş ekran</PresentationFormat>
  <Paragraphs>1473</Paragraphs>
  <Slides>60</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60</vt:i4>
      </vt:variant>
    </vt:vector>
  </HeadingPairs>
  <TitlesOfParts>
    <vt:vector size="66" baseType="lpstr">
      <vt:lpstr>Arial</vt:lpstr>
      <vt:lpstr>Calibri</vt:lpstr>
      <vt:lpstr>Corbel</vt:lpstr>
      <vt:lpstr>Poppins</vt:lpstr>
      <vt:lpstr>Wingdings 2</vt:lpstr>
      <vt:lpstr>Çerçeve</vt:lpstr>
      <vt:lpstr>Act Communicate Transcend – ACT 2020-1-HR01-KA227-SCH-094792 </vt:lpstr>
      <vt:lpstr>KILAVUZ  </vt:lpstr>
      <vt:lpstr>KILAVUZ  </vt:lpstr>
      <vt:lpstr>KILAVUZ  </vt:lpstr>
      <vt:lpstr>KILAVUZ  </vt:lpstr>
      <vt:lpstr>KILAVUZ  </vt:lpstr>
      <vt:lpstr>KILAVUZ  </vt:lpstr>
      <vt:lpstr>KILAVUZ  </vt:lpstr>
      <vt:lpstr>KILAVUZ  </vt:lpstr>
      <vt:lpstr>KILAVUZ  </vt:lpstr>
      <vt:lpstr>KILAVUZ  </vt:lpstr>
      <vt:lpstr>KILAVUZ  </vt:lpstr>
      <vt:lpstr>KILAVUZ  </vt:lpstr>
      <vt:lpstr>KILAVUZ  </vt:lpstr>
      <vt:lpstr>KILAVUZ  </vt:lpstr>
      <vt:lpstr>KILAVUZ  </vt:lpstr>
      <vt:lpstr>KILAVUZ  </vt:lpstr>
      <vt:lpstr>KILAVUZ  </vt:lpstr>
      <vt:lpstr>KILAVUZ  </vt:lpstr>
      <vt:lpstr>KILAVUZ  </vt:lpstr>
      <vt:lpstr>KILAVUZ  </vt:lpstr>
      <vt:lpstr>KILAVUZ  </vt:lpstr>
      <vt:lpstr>KILAVUZ  </vt:lpstr>
      <vt:lpstr>KILAVUZ  </vt:lpstr>
      <vt:lpstr>KILAVUZ  </vt:lpstr>
      <vt:lpstr>KILAVUZ  </vt:lpstr>
      <vt:lpstr>KILAVUZ  </vt:lpstr>
      <vt:lpstr>KILAVUZ  </vt:lpstr>
      <vt:lpstr>KILAVUZ </vt:lpstr>
      <vt:lpstr>KILAVUZ </vt:lpstr>
      <vt:lpstr>KILAVUZ </vt:lpstr>
      <vt:lpstr>KILAVUZ </vt:lpstr>
      <vt:lpstr>KILAVUZ </vt:lpstr>
      <vt:lpstr>KILAVUZ </vt:lpstr>
      <vt:lpstr>KILAVUZ </vt:lpstr>
      <vt:lpstr>KILAVUZ </vt:lpstr>
      <vt:lpstr>KILAVUZ </vt:lpstr>
      <vt:lpstr>KILAVUZ </vt:lpstr>
      <vt:lpstr>KILAVUZ </vt:lpstr>
      <vt:lpstr>KILAVUZ </vt:lpstr>
      <vt:lpstr>KILAVUZ </vt:lpstr>
      <vt:lpstr>KILAVUZ </vt:lpstr>
      <vt:lpstr>KILAVUZ </vt:lpstr>
      <vt:lpstr>KILAVUZ </vt:lpstr>
      <vt:lpstr>KILAVUZ </vt:lpstr>
      <vt:lpstr>KILAVUZ </vt:lpstr>
      <vt:lpstr>KILAVUZ </vt:lpstr>
      <vt:lpstr>KILAVUZ </vt:lpstr>
      <vt:lpstr>KILAVUZ </vt:lpstr>
      <vt:lpstr>KILAVUZ </vt:lpstr>
      <vt:lpstr>KILAVUZ </vt:lpstr>
      <vt:lpstr>KILAVUZ </vt:lpstr>
      <vt:lpstr>KILAVUZ </vt:lpstr>
      <vt:lpstr>KILAVUZ </vt:lpstr>
      <vt:lpstr>KILAVUZ </vt:lpstr>
      <vt:lpstr>KILAVUZ </vt:lpstr>
      <vt:lpstr>KILAVUZ </vt:lpstr>
      <vt:lpstr>KILAVUZ </vt:lpstr>
      <vt:lpstr>KILAVUZ </vt:lpstr>
      <vt:lpstr>KILAVUZ </vt:lpstr>
    </vt:vector>
  </TitlesOfParts>
  <Company>MoTuN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recep</dc:creator>
  <cp:lastModifiedBy>Konya İL MEM AB Projeler İbrahim AYDIN</cp:lastModifiedBy>
  <cp:revision>125</cp:revision>
  <dcterms:created xsi:type="dcterms:W3CDTF">2023-03-07T18:38:58Z</dcterms:created>
  <dcterms:modified xsi:type="dcterms:W3CDTF">2023-05-29T16:05:18Z</dcterms:modified>
</cp:coreProperties>
</file>